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24" r:id="rId1"/>
    <p:sldMasterId id="2147483760" r:id="rId2"/>
  </p:sldMasterIdLst>
  <p:notesMasterIdLst>
    <p:notesMasterId r:id="rId79"/>
  </p:notesMasterIdLst>
  <p:handoutMasterIdLst>
    <p:handoutMasterId r:id="rId80"/>
  </p:handoutMasterIdLst>
  <p:sldIdLst>
    <p:sldId id="809" r:id="rId3"/>
    <p:sldId id="922" r:id="rId4"/>
    <p:sldId id="821" r:id="rId5"/>
    <p:sldId id="925" r:id="rId6"/>
    <p:sldId id="926" r:id="rId7"/>
    <p:sldId id="812" r:id="rId8"/>
    <p:sldId id="519" r:id="rId9"/>
    <p:sldId id="554" r:id="rId10"/>
    <p:sldId id="716" r:id="rId11"/>
    <p:sldId id="717" r:id="rId12"/>
    <p:sldId id="718" r:id="rId13"/>
    <p:sldId id="719" r:id="rId14"/>
    <p:sldId id="927" r:id="rId15"/>
    <p:sldId id="928" r:id="rId16"/>
    <p:sldId id="720" r:id="rId17"/>
    <p:sldId id="929" r:id="rId18"/>
    <p:sldId id="930" r:id="rId19"/>
    <p:sldId id="931" r:id="rId20"/>
    <p:sldId id="721" r:id="rId21"/>
    <p:sldId id="932" r:id="rId22"/>
    <p:sldId id="722" r:id="rId23"/>
    <p:sldId id="723" r:id="rId24"/>
    <p:sldId id="725" r:id="rId25"/>
    <p:sldId id="726" r:id="rId26"/>
    <p:sldId id="727" r:id="rId27"/>
    <p:sldId id="776" r:id="rId28"/>
    <p:sldId id="796" r:id="rId29"/>
    <p:sldId id="778" r:id="rId30"/>
    <p:sldId id="775" r:id="rId31"/>
    <p:sldId id="587" r:id="rId32"/>
    <p:sldId id="789" r:id="rId33"/>
    <p:sldId id="780" r:id="rId34"/>
    <p:sldId id="781" r:id="rId35"/>
    <p:sldId id="774" r:id="rId36"/>
    <p:sldId id="822" r:id="rId37"/>
    <p:sldId id="823" r:id="rId38"/>
    <p:sldId id="824" r:id="rId39"/>
    <p:sldId id="934" r:id="rId40"/>
    <p:sldId id="844" r:id="rId41"/>
    <p:sldId id="845" r:id="rId42"/>
    <p:sldId id="918" r:id="rId43"/>
    <p:sldId id="919" r:id="rId44"/>
    <p:sldId id="920" r:id="rId45"/>
    <p:sldId id="849" r:id="rId46"/>
    <p:sldId id="921" r:id="rId47"/>
    <p:sldId id="850" r:id="rId48"/>
    <p:sldId id="851" r:id="rId49"/>
    <p:sldId id="852" r:id="rId50"/>
    <p:sldId id="916" r:id="rId51"/>
    <p:sldId id="854" r:id="rId52"/>
    <p:sldId id="924" r:id="rId53"/>
    <p:sldId id="853" r:id="rId54"/>
    <p:sldId id="855" r:id="rId55"/>
    <p:sldId id="856" r:id="rId56"/>
    <p:sldId id="857" r:id="rId57"/>
    <p:sldId id="858" r:id="rId58"/>
    <p:sldId id="859" r:id="rId59"/>
    <p:sldId id="860" r:id="rId60"/>
    <p:sldId id="862" r:id="rId61"/>
    <p:sldId id="863" r:id="rId62"/>
    <p:sldId id="864" r:id="rId63"/>
    <p:sldId id="865" r:id="rId64"/>
    <p:sldId id="868" r:id="rId65"/>
    <p:sldId id="869" r:id="rId66"/>
    <p:sldId id="872" r:id="rId67"/>
    <p:sldId id="874" r:id="rId68"/>
    <p:sldId id="877" r:id="rId69"/>
    <p:sldId id="878" r:id="rId70"/>
    <p:sldId id="879" r:id="rId71"/>
    <p:sldId id="880" r:id="rId72"/>
    <p:sldId id="881" r:id="rId73"/>
    <p:sldId id="882" r:id="rId74"/>
    <p:sldId id="891" r:id="rId75"/>
    <p:sldId id="892" r:id="rId76"/>
    <p:sldId id="904" r:id="rId77"/>
    <p:sldId id="933" r:id="rId78"/>
  </p:sldIdLst>
  <p:sldSz cx="9144000" cy="6858000" type="screen4x3"/>
  <p:notesSz cx="6662738" cy="9866313"/>
  <p:defaultTextStyle>
    <a:defPPr>
      <a:defRPr lang="en-GB"/>
    </a:defPPr>
    <a:lvl1pPr algn="l" rtl="0" fontAlgn="base">
      <a:spcBef>
        <a:spcPct val="0"/>
      </a:spcBef>
      <a:spcAft>
        <a:spcPct val="0"/>
      </a:spcAft>
      <a:defRPr sz="3200" kern="1200">
        <a:solidFill>
          <a:srgbClr val="000000"/>
        </a:solidFill>
        <a:latin typeface="Arial" pitchFamily="34" charset="0"/>
        <a:ea typeface="+mn-ea"/>
        <a:cs typeface="Arial" pitchFamily="34" charset="0"/>
      </a:defRPr>
    </a:lvl1pPr>
    <a:lvl2pPr marL="457200" algn="l" rtl="0" fontAlgn="base">
      <a:spcBef>
        <a:spcPct val="0"/>
      </a:spcBef>
      <a:spcAft>
        <a:spcPct val="0"/>
      </a:spcAft>
      <a:defRPr sz="3200" kern="1200">
        <a:solidFill>
          <a:srgbClr val="000000"/>
        </a:solidFill>
        <a:latin typeface="Arial" pitchFamily="34" charset="0"/>
        <a:ea typeface="+mn-ea"/>
        <a:cs typeface="Arial" pitchFamily="34" charset="0"/>
      </a:defRPr>
    </a:lvl2pPr>
    <a:lvl3pPr marL="914400" algn="l" rtl="0" fontAlgn="base">
      <a:spcBef>
        <a:spcPct val="0"/>
      </a:spcBef>
      <a:spcAft>
        <a:spcPct val="0"/>
      </a:spcAft>
      <a:defRPr sz="3200" kern="1200">
        <a:solidFill>
          <a:srgbClr val="000000"/>
        </a:solidFill>
        <a:latin typeface="Arial" pitchFamily="34" charset="0"/>
        <a:ea typeface="+mn-ea"/>
        <a:cs typeface="Arial" pitchFamily="34" charset="0"/>
      </a:defRPr>
    </a:lvl3pPr>
    <a:lvl4pPr marL="1371600" algn="l" rtl="0" fontAlgn="base">
      <a:spcBef>
        <a:spcPct val="0"/>
      </a:spcBef>
      <a:spcAft>
        <a:spcPct val="0"/>
      </a:spcAft>
      <a:defRPr sz="3200" kern="1200">
        <a:solidFill>
          <a:srgbClr val="000000"/>
        </a:solidFill>
        <a:latin typeface="Arial" pitchFamily="34" charset="0"/>
        <a:ea typeface="+mn-ea"/>
        <a:cs typeface="Arial" pitchFamily="34" charset="0"/>
      </a:defRPr>
    </a:lvl4pPr>
    <a:lvl5pPr marL="1828800" algn="l" rtl="0" fontAlgn="base">
      <a:spcBef>
        <a:spcPct val="0"/>
      </a:spcBef>
      <a:spcAft>
        <a:spcPct val="0"/>
      </a:spcAft>
      <a:defRPr sz="3200" kern="1200">
        <a:solidFill>
          <a:srgbClr val="000000"/>
        </a:solidFill>
        <a:latin typeface="Arial" pitchFamily="34" charset="0"/>
        <a:ea typeface="+mn-ea"/>
        <a:cs typeface="Arial" pitchFamily="34" charset="0"/>
      </a:defRPr>
    </a:lvl5pPr>
    <a:lvl6pPr marL="2286000" algn="l" defTabSz="914400" rtl="0" eaLnBrk="1" latinLnBrk="0" hangingPunct="1">
      <a:defRPr sz="3200" kern="1200">
        <a:solidFill>
          <a:srgbClr val="000000"/>
        </a:solidFill>
        <a:latin typeface="Arial" pitchFamily="34" charset="0"/>
        <a:ea typeface="+mn-ea"/>
        <a:cs typeface="Arial" pitchFamily="34" charset="0"/>
      </a:defRPr>
    </a:lvl6pPr>
    <a:lvl7pPr marL="2743200" algn="l" defTabSz="914400" rtl="0" eaLnBrk="1" latinLnBrk="0" hangingPunct="1">
      <a:defRPr sz="3200" kern="1200">
        <a:solidFill>
          <a:srgbClr val="000000"/>
        </a:solidFill>
        <a:latin typeface="Arial" pitchFamily="34" charset="0"/>
        <a:ea typeface="+mn-ea"/>
        <a:cs typeface="Arial" pitchFamily="34" charset="0"/>
      </a:defRPr>
    </a:lvl7pPr>
    <a:lvl8pPr marL="3200400" algn="l" defTabSz="914400" rtl="0" eaLnBrk="1" latinLnBrk="0" hangingPunct="1">
      <a:defRPr sz="3200" kern="1200">
        <a:solidFill>
          <a:srgbClr val="000000"/>
        </a:solidFill>
        <a:latin typeface="Arial" pitchFamily="34" charset="0"/>
        <a:ea typeface="+mn-ea"/>
        <a:cs typeface="Arial" pitchFamily="34" charset="0"/>
      </a:defRPr>
    </a:lvl8pPr>
    <a:lvl9pPr marL="3657600" algn="l" defTabSz="914400" rtl="0" eaLnBrk="1" latinLnBrk="0" hangingPunct="1">
      <a:defRPr sz="3200" kern="1200">
        <a:solidFill>
          <a:srgbClr val="000000"/>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4319">
          <p15:clr>
            <a:srgbClr val="A4A3A4"/>
          </p15:clr>
        </p15:guide>
        <p15:guide id="2" pos="5664">
          <p15:clr>
            <a:srgbClr val="A4A3A4"/>
          </p15:clr>
        </p15:guide>
      </p15:sldGuideLst>
    </p:ext>
    <p:ext uri="{2D200454-40CA-4A62-9FC3-DE9A4176ACB9}">
      <p15:notesGuideLst xmlns:p15="http://schemas.microsoft.com/office/powerpoint/2012/main">
        <p15:guide id="1" orient="horz" pos="3101">
          <p15:clr>
            <a:srgbClr val="A4A3A4"/>
          </p15:clr>
        </p15:guide>
        <p15:guide id="2" pos="209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FF0000"/>
    <a:srgbClr val="00FFFF"/>
    <a:srgbClr val="FF66FF"/>
    <a:srgbClr val="CC3300"/>
    <a:srgbClr val="33CC33"/>
    <a:srgbClr val="0033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72" d="100"/>
          <a:sy n="72" d="100"/>
        </p:scale>
        <p:origin x="1470" y="66"/>
      </p:cViewPr>
      <p:guideLst>
        <p:guide orient="horz" pos="4319"/>
        <p:guide pos="5664"/>
      </p:guideLst>
    </p:cSldViewPr>
  </p:slideViewPr>
  <p:notesTextViewPr>
    <p:cViewPr>
      <p:scale>
        <a:sx n="100" d="100"/>
        <a:sy n="100" d="100"/>
      </p:scale>
      <p:origin x="0" y="0"/>
    </p:cViewPr>
  </p:notesTextViewPr>
  <p:sorterViewPr>
    <p:cViewPr>
      <p:scale>
        <a:sx n="66" d="100"/>
        <a:sy n="66" d="100"/>
      </p:scale>
      <p:origin x="0" y="8592"/>
    </p:cViewPr>
  </p:sorterViewPr>
  <p:notesViewPr>
    <p:cSldViewPr snapToObjects="1">
      <p:cViewPr>
        <p:scale>
          <a:sx n="75" d="100"/>
          <a:sy n="75" d="100"/>
        </p:scale>
        <p:origin x="-2460" y="456"/>
      </p:cViewPr>
      <p:guideLst>
        <p:guide orient="horz" pos="3101"/>
        <p:guide pos="209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handoutMaster" Target="handoutMasters/handoutMaster1.xml"/><Relationship Id="rId85"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IANO S PASSOS" userId="70ea21b000f18e74" providerId="LiveId" clId="{7AC737A2-2577-4E02-A4D4-9625FE71433F}"/>
    <pc:docChg chg="custSel modSld">
      <pc:chgData name="LUCIANO S PASSOS" userId="70ea21b000f18e74" providerId="LiveId" clId="{7AC737A2-2577-4E02-A4D4-9625FE71433F}" dt="2021-12-27T09:37:19.378" v="0" actId="478"/>
      <pc:docMkLst>
        <pc:docMk/>
      </pc:docMkLst>
      <pc:sldChg chg="delSp mod">
        <pc:chgData name="LUCIANO S PASSOS" userId="70ea21b000f18e74" providerId="LiveId" clId="{7AC737A2-2577-4E02-A4D4-9625FE71433F}" dt="2021-12-27T09:37:19.378" v="0" actId="478"/>
        <pc:sldMkLst>
          <pc:docMk/>
          <pc:sldMk cId="0" sldId="809"/>
        </pc:sldMkLst>
        <pc:picChg chg="del">
          <ac:chgData name="LUCIANO S PASSOS" userId="70ea21b000f18e74" providerId="LiveId" clId="{7AC737A2-2577-4E02-A4D4-9625FE71433F}" dt="2021-12-27T09:37:19.378" v="0" actId="478"/>
          <ac:picMkLst>
            <pc:docMk/>
            <pc:sldMk cId="0" sldId="809"/>
            <ac:picMk id="5"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296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887663" cy="493713"/>
          </a:xfrm>
          <a:prstGeom prst="rect">
            <a:avLst/>
          </a:prstGeom>
          <a:noFill/>
          <a:ln w="9525">
            <a:noFill/>
            <a:miter lim="800000"/>
            <a:headEnd/>
            <a:tailEnd/>
          </a:ln>
          <a:effectLst/>
        </p:spPr>
        <p:txBody>
          <a:bodyPr vert="horz" wrap="square" lIns="90527" tIns="45264" rIns="90527" bIns="45264" numCol="1" anchor="t" anchorCtr="0" compatLnSpc="1">
            <a:prstTxWarp prst="textNoShape">
              <a:avLst/>
            </a:prstTxWarp>
          </a:bodyPr>
          <a:lstStyle>
            <a:lvl1pPr defTabSz="904875" eaLnBrk="0" hangingPunct="0">
              <a:defRPr sz="1200">
                <a:solidFill>
                  <a:schemeClr val="tx2"/>
                </a:solidFill>
                <a:latin typeface="Comic Sans MS" pitchFamily="66" charset="0"/>
                <a:cs typeface="+mn-cs"/>
              </a:defRPr>
            </a:lvl1pPr>
          </a:lstStyle>
          <a:p>
            <a:pPr>
              <a:defRPr/>
            </a:pPr>
            <a:endParaRPr lang="en-GB" altLang="en-GB"/>
          </a:p>
        </p:txBody>
      </p:sp>
      <p:sp>
        <p:nvSpPr>
          <p:cNvPr id="28675" name="Rectangle 3"/>
          <p:cNvSpPr>
            <a:spLocks noGrp="1" noChangeArrowheads="1"/>
          </p:cNvSpPr>
          <p:nvPr>
            <p:ph type="dt" idx="1"/>
          </p:nvPr>
        </p:nvSpPr>
        <p:spPr bwMode="auto">
          <a:xfrm>
            <a:off x="3775075" y="0"/>
            <a:ext cx="2887663" cy="493713"/>
          </a:xfrm>
          <a:prstGeom prst="rect">
            <a:avLst/>
          </a:prstGeom>
          <a:noFill/>
          <a:ln w="9525">
            <a:noFill/>
            <a:miter lim="800000"/>
            <a:headEnd/>
            <a:tailEnd/>
          </a:ln>
          <a:effectLst/>
        </p:spPr>
        <p:txBody>
          <a:bodyPr vert="horz" wrap="square" lIns="90527" tIns="45264" rIns="90527" bIns="45264" numCol="1" anchor="t" anchorCtr="0" compatLnSpc="1">
            <a:prstTxWarp prst="textNoShape">
              <a:avLst/>
            </a:prstTxWarp>
          </a:bodyPr>
          <a:lstStyle>
            <a:lvl1pPr algn="r" defTabSz="904875" eaLnBrk="0" hangingPunct="0">
              <a:defRPr sz="1200">
                <a:solidFill>
                  <a:schemeClr val="tx2"/>
                </a:solidFill>
                <a:latin typeface="Comic Sans MS" pitchFamily="66" charset="0"/>
                <a:cs typeface="+mn-cs"/>
              </a:defRPr>
            </a:lvl1pPr>
          </a:lstStyle>
          <a:p>
            <a:pPr>
              <a:defRPr/>
            </a:pPr>
            <a:endParaRPr lang="en-GB" altLang="en-GB"/>
          </a:p>
        </p:txBody>
      </p:sp>
      <p:sp>
        <p:nvSpPr>
          <p:cNvPr id="97284" name="Rectangle 4"/>
          <p:cNvSpPr>
            <a:spLocks noGrp="1" noRot="1" noChangeAspect="1" noChangeArrowheads="1" noTextEdit="1"/>
          </p:cNvSpPr>
          <p:nvPr>
            <p:ph type="sldImg" idx="2"/>
          </p:nvPr>
        </p:nvSpPr>
        <p:spPr bwMode="auto">
          <a:xfrm>
            <a:off x="865188" y="739775"/>
            <a:ext cx="4933950" cy="3700463"/>
          </a:xfrm>
          <a:prstGeom prst="rect">
            <a:avLst/>
          </a:prstGeom>
          <a:noFill/>
          <a:ln w="9525">
            <a:solidFill>
              <a:srgbClr val="000000"/>
            </a:solidFill>
            <a:miter lim="800000"/>
            <a:headEnd/>
            <a:tailEnd/>
          </a:ln>
        </p:spPr>
      </p:sp>
      <p:sp>
        <p:nvSpPr>
          <p:cNvPr id="28677" name="Rectangle 5"/>
          <p:cNvSpPr>
            <a:spLocks noGrp="1" noChangeArrowheads="1"/>
          </p:cNvSpPr>
          <p:nvPr>
            <p:ph type="body" sz="quarter" idx="3"/>
          </p:nvPr>
        </p:nvSpPr>
        <p:spPr bwMode="auto">
          <a:xfrm>
            <a:off x="889000" y="4686300"/>
            <a:ext cx="4884738" cy="4440238"/>
          </a:xfrm>
          <a:prstGeom prst="rect">
            <a:avLst/>
          </a:prstGeom>
          <a:noFill/>
          <a:ln w="9525">
            <a:noFill/>
            <a:miter lim="800000"/>
            <a:headEnd/>
            <a:tailEnd/>
          </a:ln>
          <a:effectLst/>
        </p:spPr>
        <p:txBody>
          <a:bodyPr vert="horz" wrap="square" lIns="90527" tIns="45264" rIns="90527" bIns="45264" numCol="1" anchor="t" anchorCtr="0" compatLnSpc="1">
            <a:prstTxWarp prst="textNoShape">
              <a:avLst/>
            </a:prstTxWarp>
          </a:bodyPr>
          <a:lstStyle/>
          <a:p>
            <a:pPr lvl="0"/>
            <a:r>
              <a:rPr lang="en-GB" altLang="en-GB" noProof="0"/>
              <a:t>Click to edit Master text styles</a:t>
            </a:r>
          </a:p>
          <a:p>
            <a:pPr lvl="1"/>
            <a:r>
              <a:rPr lang="en-GB" altLang="en-GB" noProof="0"/>
              <a:t>Second level</a:t>
            </a:r>
          </a:p>
          <a:p>
            <a:pPr lvl="2"/>
            <a:r>
              <a:rPr lang="en-GB" altLang="en-GB" noProof="0"/>
              <a:t>Third level</a:t>
            </a:r>
          </a:p>
          <a:p>
            <a:pPr lvl="3"/>
            <a:r>
              <a:rPr lang="en-GB" altLang="en-GB" noProof="0"/>
              <a:t>Fourth level</a:t>
            </a:r>
          </a:p>
          <a:p>
            <a:pPr lvl="4"/>
            <a:r>
              <a:rPr lang="en-GB" altLang="en-GB" noProof="0"/>
              <a:t>Fifth level</a:t>
            </a:r>
          </a:p>
        </p:txBody>
      </p:sp>
      <p:sp>
        <p:nvSpPr>
          <p:cNvPr id="28678" name="Rectangle 6"/>
          <p:cNvSpPr>
            <a:spLocks noGrp="1" noChangeArrowheads="1"/>
          </p:cNvSpPr>
          <p:nvPr>
            <p:ph type="ftr" sz="quarter" idx="4"/>
          </p:nvPr>
        </p:nvSpPr>
        <p:spPr bwMode="auto">
          <a:xfrm>
            <a:off x="0" y="9372600"/>
            <a:ext cx="2887663" cy="493713"/>
          </a:xfrm>
          <a:prstGeom prst="rect">
            <a:avLst/>
          </a:prstGeom>
          <a:noFill/>
          <a:ln w="9525">
            <a:noFill/>
            <a:miter lim="800000"/>
            <a:headEnd/>
            <a:tailEnd/>
          </a:ln>
          <a:effectLst/>
        </p:spPr>
        <p:txBody>
          <a:bodyPr vert="horz" wrap="square" lIns="90527" tIns="45264" rIns="90527" bIns="45264" numCol="1" anchor="b" anchorCtr="0" compatLnSpc="1">
            <a:prstTxWarp prst="textNoShape">
              <a:avLst/>
            </a:prstTxWarp>
          </a:bodyPr>
          <a:lstStyle>
            <a:lvl1pPr defTabSz="904875" eaLnBrk="0" hangingPunct="0">
              <a:defRPr sz="1200">
                <a:solidFill>
                  <a:schemeClr val="tx2"/>
                </a:solidFill>
                <a:latin typeface="Comic Sans MS" pitchFamily="66" charset="0"/>
                <a:cs typeface="+mn-cs"/>
              </a:defRPr>
            </a:lvl1pPr>
          </a:lstStyle>
          <a:p>
            <a:pPr>
              <a:defRPr/>
            </a:pPr>
            <a:endParaRPr lang="en-GB" altLang="en-GB"/>
          </a:p>
        </p:txBody>
      </p:sp>
      <p:sp>
        <p:nvSpPr>
          <p:cNvPr id="28679" name="Rectangle 7"/>
          <p:cNvSpPr>
            <a:spLocks noGrp="1" noChangeArrowheads="1"/>
          </p:cNvSpPr>
          <p:nvPr>
            <p:ph type="sldNum" sz="quarter" idx="5"/>
          </p:nvPr>
        </p:nvSpPr>
        <p:spPr bwMode="auto">
          <a:xfrm>
            <a:off x="3775075" y="9372600"/>
            <a:ext cx="2887663" cy="493713"/>
          </a:xfrm>
          <a:prstGeom prst="rect">
            <a:avLst/>
          </a:prstGeom>
          <a:noFill/>
          <a:ln w="9525">
            <a:noFill/>
            <a:miter lim="800000"/>
            <a:headEnd/>
            <a:tailEnd/>
          </a:ln>
          <a:effectLst/>
        </p:spPr>
        <p:txBody>
          <a:bodyPr vert="horz" wrap="square" lIns="90527" tIns="45264" rIns="90527" bIns="45264" numCol="1" anchor="b" anchorCtr="0" compatLnSpc="1">
            <a:prstTxWarp prst="textNoShape">
              <a:avLst/>
            </a:prstTxWarp>
          </a:bodyPr>
          <a:lstStyle>
            <a:lvl1pPr algn="r" defTabSz="904875" eaLnBrk="0" hangingPunct="0">
              <a:defRPr sz="1200">
                <a:solidFill>
                  <a:schemeClr val="tx2"/>
                </a:solidFill>
                <a:latin typeface="Comic Sans MS" pitchFamily="66" charset="0"/>
                <a:cs typeface="+mn-cs"/>
              </a:defRPr>
            </a:lvl1pPr>
          </a:lstStyle>
          <a:p>
            <a:pPr>
              <a:defRPr/>
            </a:pPr>
            <a:fld id="{E4169D98-5FFC-411C-9B3B-F373B2376117}" type="slidenum">
              <a:rPr lang="en-GB" altLang="en-GB"/>
              <a:pPr>
                <a:defRPr/>
              </a:pPr>
              <a:t>‹nº›</a:t>
            </a:fld>
            <a:endParaRPr lang="en-GB" altLang="en-GB"/>
          </a:p>
        </p:txBody>
      </p:sp>
    </p:spTree>
    <p:extLst>
      <p:ext uri="{BB962C8B-B14F-4D97-AF65-F5344CB8AC3E}">
        <p14:creationId xmlns:p14="http://schemas.microsoft.com/office/powerpoint/2010/main" val="4441931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Espaço Reservado para Imagem de Slide 1"/>
          <p:cNvSpPr>
            <a:spLocks noGrp="1" noRot="1" noChangeAspect="1" noTextEdit="1"/>
          </p:cNvSpPr>
          <p:nvPr>
            <p:ph type="sldImg"/>
          </p:nvPr>
        </p:nvSpPr>
        <p:spPr>
          <a:ln/>
        </p:spPr>
      </p:sp>
      <p:sp>
        <p:nvSpPr>
          <p:cNvPr id="98307" name="Espaço Reservado para Anotações 2"/>
          <p:cNvSpPr>
            <a:spLocks noGrp="1"/>
          </p:cNvSpPr>
          <p:nvPr>
            <p:ph type="body" idx="1"/>
          </p:nvPr>
        </p:nvSpPr>
        <p:spPr>
          <a:noFill/>
          <a:ln/>
        </p:spPr>
        <p:txBody>
          <a:bodyPr/>
          <a:lstStyle/>
          <a:p>
            <a:endParaRPr lang="pt-BR"/>
          </a:p>
        </p:txBody>
      </p:sp>
      <p:sp>
        <p:nvSpPr>
          <p:cNvPr id="147460" name="Espaço Reservado para Número de Slide 3"/>
          <p:cNvSpPr>
            <a:spLocks noGrp="1"/>
          </p:cNvSpPr>
          <p:nvPr>
            <p:ph type="sldNum" sz="quarter" idx="5"/>
          </p:nvPr>
        </p:nvSpPr>
        <p:spPr/>
        <p:txBody>
          <a:bodyPr/>
          <a:lstStyle/>
          <a:p>
            <a:pPr>
              <a:defRPr/>
            </a:pPr>
            <a:fld id="{38E94146-95D5-4270-90A7-8375FD6CF29A}" type="slidenum">
              <a:rPr lang="en-GB" altLang="en-GB" smtClean="0"/>
              <a:pPr>
                <a:defRPr/>
              </a:pPr>
              <a:t>1</a:t>
            </a:fld>
            <a:endParaRPr lang="en-GB" alt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p:txBody>
          <a:bodyPr/>
          <a:lstStyle/>
          <a:p>
            <a:pPr>
              <a:defRPr/>
            </a:pPr>
            <a:fld id="{39567DAC-DBB0-40A9-B7AA-E2153E86EBDD}" type="slidenum">
              <a:rPr lang="en-GB" altLang="en-GB" smtClean="0"/>
              <a:pPr>
                <a:defRPr/>
              </a:pPr>
              <a:t>19</a:t>
            </a:fld>
            <a:endParaRPr lang="en-GB" altLang="en-GB"/>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r>
              <a:rPr lang="pt-BR" b="1"/>
              <a:t>Desaerador ou Deaerador: </a:t>
            </a:r>
            <a:r>
              <a:rPr lang="pt-BR"/>
              <a:t>Elimina os gases da água, como O2 e CO2, que altamente corrosivos.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p:txBody>
          <a:bodyPr/>
          <a:lstStyle/>
          <a:p>
            <a:pPr>
              <a:defRPr/>
            </a:pPr>
            <a:fld id="{1D81F35F-FBD9-475A-AD05-996288B732AD}" type="slidenum">
              <a:rPr lang="en-GB" altLang="en-GB" smtClean="0"/>
              <a:pPr>
                <a:defRPr/>
              </a:pPr>
              <a:t>21</a:t>
            </a:fld>
            <a:endParaRPr lang="en-GB" altLang="en-GB"/>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r>
              <a:rPr lang="pt-BR" b="1"/>
              <a:t>Osmose Reversa: </a:t>
            </a:r>
            <a:r>
              <a:rPr lang="pt-BR"/>
              <a:t>Função semelhante ao desmineralizador, removendo todos os minerais da água.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p:txBody>
          <a:bodyPr/>
          <a:lstStyle/>
          <a:p>
            <a:pPr>
              <a:defRPr/>
            </a:pPr>
            <a:fld id="{A2A21E6E-20BC-44D4-A028-F29E18A12A46}" type="slidenum">
              <a:rPr lang="en-GB" altLang="en-GB" smtClean="0"/>
              <a:pPr>
                <a:defRPr/>
              </a:pPr>
              <a:t>22</a:t>
            </a:fld>
            <a:endParaRPr lang="en-GB" altLang="en-GB"/>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lvl="2"/>
            <a:r>
              <a:rPr lang="pt-BR" b="1"/>
              <a:t>Corrosão</a:t>
            </a:r>
            <a:r>
              <a:rPr lang="pt-BR"/>
              <a:t>: Com o uso do tratamento, evita o processo corrosivo causado por cloretos e gases existentes na água.</a:t>
            </a:r>
          </a:p>
          <a:p>
            <a:pPr lvl="2"/>
            <a:r>
              <a:rPr lang="pt-BR" b="1"/>
              <a:t>Incrustação</a:t>
            </a:r>
            <a:r>
              <a:rPr lang="pt-BR"/>
              <a:t>: Causada pelos minerais existentes na água.</a:t>
            </a:r>
          </a:p>
          <a:p>
            <a:pPr lvl="2"/>
            <a:r>
              <a:rPr lang="pt-BR" b="1"/>
              <a:t>Economia de energia</a:t>
            </a:r>
            <a:r>
              <a:rPr lang="pt-BR"/>
              <a:t>: Com o uso do tratamento, evita-se o processo de incrustação que é um isolante térmico, consequentemente, se economiza combustível e água.</a:t>
            </a:r>
          </a:p>
          <a:p>
            <a:pPr lvl="2"/>
            <a:r>
              <a:rPr lang="pt-BR" b="1"/>
              <a:t>Aumenta o vida útil do eqto</a:t>
            </a:r>
            <a:r>
              <a:rPr lang="pt-BR"/>
              <a:t>: Preservação das partes em contato com a água evitando as oxidações.</a:t>
            </a:r>
          </a:p>
          <a:p>
            <a:pPr lvl="2"/>
            <a:r>
              <a:rPr lang="pt-BR" b="1"/>
              <a:t>Evitar paradas indesejadas</a:t>
            </a:r>
            <a:r>
              <a:rPr lang="pt-BR"/>
              <a:t>: Sistemas incrustados causam deficiência e reduz o rendimento da caldeira, podendo até perder produção. Sistemas com corrosão, poderá perfurar a tubulação tendo que desligar e interromper o processo produtivo para a devida manutenção.</a:t>
            </a:r>
          </a:p>
          <a:p>
            <a:r>
              <a:rPr lang="pt-BR" b="1"/>
              <a:t>Economia de Água</a:t>
            </a:r>
            <a:r>
              <a:rPr lang="pt-BR"/>
              <a:t>: Trabalhando junto ao ciclo de concentração, evita-se descargas desnecessárias durante a operação.</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p:txBody>
          <a:bodyPr/>
          <a:lstStyle/>
          <a:p>
            <a:pPr>
              <a:defRPr/>
            </a:pPr>
            <a:fld id="{DE43B551-5BE0-4A11-AFAB-8BD849F04A9D}" type="slidenum">
              <a:rPr lang="en-GB" altLang="en-GB" smtClean="0"/>
              <a:pPr>
                <a:defRPr/>
              </a:pPr>
              <a:t>23</a:t>
            </a:fld>
            <a:endParaRPr lang="en-GB" altLang="en-GB"/>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r>
              <a:rPr lang="pt-BR"/>
              <a:t>As conseqüências do processo corrosivo e incrustante. Quais os fatores que levam a corrosão e incrustação. Fotos como exemplos.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p:txBody>
          <a:bodyPr/>
          <a:lstStyle/>
          <a:p>
            <a:pPr>
              <a:defRPr/>
            </a:pPr>
            <a:fld id="{E93C9197-D8FC-43DB-B09C-13FC12CC04DF}" type="slidenum">
              <a:rPr lang="en-GB" altLang="en-GB" smtClean="0"/>
              <a:pPr>
                <a:defRPr/>
              </a:pPr>
              <a:t>24</a:t>
            </a:fld>
            <a:endParaRPr lang="en-GB" altLang="en-GB"/>
          </a:p>
        </p:txBody>
      </p:sp>
      <p:sp>
        <p:nvSpPr>
          <p:cNvPr id="120835" name="Rectangle 1026"/>
          <p:cNvSpPr>
            <a:spLocks noGrp="1" noRot="1" noChangeAspect="1" noChangeArrowheads="1" noTextEdit="1"/>
          </p:cNvSpPr>
          <p:nvPr>
            <p:ph type="sldImg"/>
          </p:nvPr>
        </p:nvSpPr>
        <p:spPr>
          <a:ln/>
        </p:spPr>
      </p:sp>
      <p:sp>
        <p:nvSpPr>
          <p:cNvPr id="120836" name="Rectangle 1027"/>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p:txBody>
          <a:bodyPr/>
          <a:lstStyle/>
          <a:p>
            <a:pPr>
              <a:defRPr/>
            </a:pPr>
            <a:fld id="{9B97A769-C532-4733-9FF4-6E2E668CBBF8}" type="slidenum">
              <a:rPr lang="en-GB" altLang="en-GB" smtClean="0"/>
              <a:pPr>
                <a:defRPr/>
              </a:pPr>
              <a:t>25</a:t>
            </a:fld>
            <a:endParaRPr lang="en-GB" altLang="en-GB"/>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p:txBody>
          <a:bodyPr/>
          <a:lstStyle/>
          <a:p>
            <a:pPr>
              <a:defRPr/>
            </a:pPr>
            <a:fld id="{328EB6C2-D349-48E9-93CD-45326772DB37}" type="slidenum">
              <a:rPr lang="en-GB" altLang="en-GB" smtClean="0"/>
              <a:pPr>
                <a:defRPr/>
              </a:pPr>
              <a:t>26</a:t>
            </a:fld>
            <a:endParaRPr lang="en-GB" altLang="en-GB"/>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p:txBody>
          <a:bodyPr/>
          <a:lstStyle/>
          <a:p>
            <a:pPr>
              <a:defRPr/>
            </a:pPr>
            <a:fld id="{A26C24CF-DAB4-4133-8681-A0A8B538355D}" type="slidenum">
              <a:rPr lang="en-GB" altLang="en-GB" smtClean="0"/>
              <a:pPr>
                <a:defRPr/>
              </a:pPr>
              <a:t>27</a:t>
            </a:fld>
            <a:endParaRPr lang="en-GB" altLang="en-GB"/>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p:txBody>
          <a:bodyPr/>
          <a:lstStyle/>
          <a:p>
            <a:pPr>
              <a:defRPr/>
            </a:pPr>
            <a:fld id="{69A488A1-8666-4010-8D67-1555E7DC4D3A}" type="slidenum">
              <a:rPr lang="en-GB" altLang="en-GB" smtClean="0"/>
              <a:pPr>
                <a:defRPr/>
              </a:pPr>
              <a:t>28</a:t>
            </a:fld>
            <a:endParaRPr lang="en-GB" altLang="en-GB"/>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p:txBody>
          <a:bodyPr/>
          <a:lstStyle/>
          <a:p>
            <a:pPr>
              <a:defRPr/>
            </a:pPr>
            <a:fld id="{A64F64BF-CF5F-4BF2-B124-212068DB9AA6}" type="slidenum">
              <a:rPr lang="en-GB" altLang="en-GB" smtClean="0"/>
              <a:pPr>
                <a:defRPr/>
              </a:pPr>
              <a:t>29</a:t>
            </a:fld>
            <a:endParaRPr lang="en-GB" altLang="en-GB"/>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p:txBody>
          <a:bodyPr/>
          <a:lstStyle/>
          <a:p>
            <a:pPr>
              <a:defRPr/>
            </a:pPr>
            <a:fld id="{47410F14-F6B2-4731-A1FB-81CA056A816C}" type="slidenum">
              <a:rPr lang="en-GB" altLang="en-GB" smtClean="0"/>
              <a:pPr>
                <a:defRPr/>
              </a:pPr>
              <a:t>3</a:t>
            </a:fld>
            <a:endParaRPr lang="en-GB" altLang="en-GB"/>
          </a:p>
        </p:txBody>
      </p:sp>
      <p:sp>
        <p:nvSpPr>
          <p:cNvPr id="107523" name="Rectangle 2"/>
          <p:cNvSpPr>
            <a:spLocks noGrp="1" noRot="1" noChangeAspect="1" noChangeArrowheads="1" noTextEdit="1"/>
          </p:cNvSpPr>
          <p:nvPr>
            <p:ph type="sldImg"/>
          </p:nvPr>
        </p:nvSpPr>
        <p:spPr>
          <a:ln/>
        </p:spPr>
      </p:sp>
      <p:sp>
        <p:nvSpPr>
          <p:cNvPr id="107524" name="Rectangle 5"/>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p:txBody>
          <a:bodyPr/>
          <a:lstStyle/>
          <a:p>
            <a:pPr>
              <a:defRPr/>
            </a:pPr>
            <a:fld id="{0ED5E4EB-5395-4B3E-8DF8-BF12E0602830}" type="slidenum">
              <a:rPr lang="en-GB" altLang="en-GB" smtClean="0"/>
              <a:pPr>
                <a:defRPr/>
              </a:pPr>
              <a:t>30</a:t>
            </a:fld>
            <a:endParaRPr lang="en-GB" altLang="en-GB"/>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p:txBody>
          <a:bodyPr/>
          <a:lstStyle/>
          <a:p>
            <a:pPr>
              <a:defRPr/>
            </a:pPr>
            <a:fld id="{B99BEA1C-9405-43E0-A2E0-DA91E381F0D5}" type="slidenum">
              <a:rPr lang="en-GB" altLang="en-GB" smtClean="0"/>
              <a:pPr>
                <a:defRPr/>
              </a:pPr>
              <a:t>31</a:t>
            </a:fld>
            <a:endParaRPr lang="en-GB" altLang="en-GB"/>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p:txBody>
          <a:bodyPr/>
          <a:lstStyle/>
          <a:p>
            <a:pPr>
              <a:defRPr/>
            </a:pPr>
            <a:fld id="{CA22BDCD-CE1F-47BB-AB77-7FBA0DDA0BC1}" type="slidenum">
              <a:rPr lang="en-GB" altLang="en-GB" smtClean="0"/>
              <a:pPr>
                <a:defRPr/>
              </a:pPr>
              <a:t>32</a:t>
            </a:fld>
            <a:endParaRPr lang="en-GB" altLang="en-GB"/>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p:txBody>
          <a:bodyPr/>
          <a:lstStyle/>
          <a:p>
            <a:pPr>
              <a:defRPr/>
            </a:pPr>
            <a:fld id="{F1001D9C-A8E3-442C-835F-B5C48EA7C32C}" type="slidenum">
              <a:rPr lang="en-GB" altLang="en-GB" smtClean="0"/>
              <a:pPr>
                <a:defRPr/>
              </a:pPr>
              <a:t>33</a:t>
            </a:fld>
            <a:endParaRPr lang="en-GB" altLang="en-GB"/>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r>
              <a:rPr lang="pt-BR"/>
              <a:t>Quadro demonstrando a perda de rendimento e aumento de combustível de acordo com onível de incrustação.</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p:txBody>
          <a:bodyPr/>
          <a:lstStyle/>
          <a:p>
            <a:pPr>
              <a:defRPr/>
            </a:pPr>
            <a:fld id="{D561E9C8-44EC-4548-9E74-C9B73EA80C85}" type="slidenum">
              <a:rPr lang="en-GB" altLang="en-GB" smtClean="0"/>
              <a:pPr>
                <a:defRPr/>
              </a:pPr>
              <a:t>34</a:t>
            </a:fld>
            <a:endParaRPr lang="en-GB" altLang="en-GB"/>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p:txBody>
          <a:bodyPr/>
          <a:lstStyle/>
          <a:p>
            <a:pPr>
              <a:defRPr/>
            </a:pPr>
            <a:fld id="{D45195C3-51A3-48C7-B84D-222E884ED1D1}" type="slidenum">
              <a:rPr lang="en-GB" altLang="en-GB" smtClean="0"/>
              <a:pPr>
                <a:defRPr/>
              </a:pPr>
              <a:t>35</a:t>
            </a:fld>
            <a:endParaRPr lang="en-GB" altLang="en-GB"/>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p:txBody>
          <a:bodyPr/>
          <a:lstStyle/>
          <a:p>
            <a:pPr>
              <a:defRPr/>
            </a:pPr>
            <a:fld id="{61BB38B7-FAD5-4757-BA87-852A36B073A9}" type="slidenum">
              <a:rPr lang="en-GB" altLang="en-GB" smtClean="0"/>
              <a:pPr>
                <a:defRPr/>
              </a:pPr>
              <a:t>36</a:t>
            </a:fld>
            <a:endParaRPr lang="en-GB" altLang="en-GB"/>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r>
              <a:rPr lang="pt-BR"/>
              <a:t>As etapas e pontos de controle. Como efetivamente se trata uma caldeira.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p:txBody>
          <a:bodyPr/>
          <a:lstStyle/>
          <a:p>
            <a:pPr>
              <a:defRPr/>
            </a:pPr>
            <a:fld id="{4775D9BE-E465-48BB-9032-BE44C4FCA276}" type="slidenum">
              <a:rPr lang="en-GB" altLang="en-GB" smtClean="0"/>
              <a:pPr>
                <a:defRPr/>
              </a:pPr>
              <a:t>37</a:t>
            </a:fld>
            <a:endParaRPr lang="en-GB" altLang="en-GB"/>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r>
              <a:rPr lang="pt-BR"/>
              <a:t>Como agem os princípios ativos dos produtos.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p:txBody>
          <a:bodyPr/>
          <a:lstStyle/>
          <a:p>
            <a:pPr>
              <a:defRPr/>
            </a:pPr>
            <a:fld id="{2F20EC13-6C58-41B0-87BC-A796F7D326D3}" type="slidenum">
              <a:rPr lang="en-GB" altLang="en-GB" smtClean="0"/>
              <a:pPr>
                <a:defRPr/>
              </a:pPr>
              <a:t>39</a:t>
            </a:fld>
            <a:endParaRPr lang="en-GB" altLang="en-GB"/>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p:txBody>
          <a:bodyPr/>
          <a:lstStyle/>
          <a:p>
            <a:pPr>
              <a:defRPr/>
            </a:pPr>
            <a:fld id="{31A83882-4E9F-4CE9-A3C4-FE068F4DCBA5}" type="slidenum">
              <a:rPr lang="en-GB" altLang="en-GB" smtClean="0"/>
              <a:pPr>
                <a:defRPr/>
              </a:pPr>
              <a:t>40</a:t>
            </a:fld>
            <a:endParaRPr lang="en-GB" altLang="en-GB"/>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r>
              <a:rPr lang="pt-BR"/>
              <a:t>Resumo dos produtos indicados e auto apresentação dos produtos com multi função.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p:txBody>
          <a:bodyPr/>
          <a:lstStyle/>
          <a:p>
            <a:pPr>
              <a:defRPr/>
            </a:pPr>
            <a:fld id="{50DD3254-657A-434D-8C20-F0EF1D9AF6EB}" type="slidenum">
              <a:rPr lang="en-GB" altLang="en-GB" smtClean="0"/>
              <a:pPr>
                <a:defRPr/>
              </a:pPr>
              <a:t>7</a:t>
            </a:fld>
            <a:endParaRPr lang="en-GB" altLang="en-GB"/>
          </a:p>
        </p:txBody>
      </p:sp>
      <p:sp>
        <p:nvSpPr>
          <p:cNvPr id="109571" name="Rectangle 2"/>
          <p:cNvSpPr>
            <a:spLocks noGrp="1" noRot="1" noChangeAspect="1" noChangeArrowheads="1" noTextEdit="1"/>
          </p:cNvSpPr>
          <p:nvPr>
            <p:ph type="sldImg"/>
          </p:nvPr>
        </p:nvSpPr>
        <p:spPr>
          <a:ln/>
        </p:spPr>
      </p:sp>
      <p:sp>
        <p:nvSpPr>
          <p:cNvPr id="109572" name="Rectangle 5"/>
          <p:cNvSpPr>
            <a:spLocks noGrp="1" noChangeArrowheads="1"/>
          </p:cNvSpPr>
          <p:nvPr>
            <p:ph type="body" idx="1"/>
          </p:nvPr>
        </p:nvSpPr>
        <p:spPr>
          <a:noFill/>
          <a:ln/>
        </p:spPr>
        <p:txBody>
          <a:bodyPr/>
          <a:lstStyle/>
          <a:p>
            <a:r>
              <a:rPr lang="pt-BR"/>
              <a:t>Mostrar desde a alimentação da água para o reservatório. A água chega na caldeira pela bomba de alimentação. Quando o vapor é gerado, poderá ser aplicado como injeção direta e indireta. Explicar a prática e exemplos de aplicação do vapor. Como gera o condensado e retorna para o tanque de alimentação da caldeira.</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p:txBody>
          <a:bodyPr/>
          <a:lstStyle/>
          <a:p>
            <a:pPr>
              <a:defRPr/>
            </a:pPr>
            <a:fld id="{1203EC58-D7D2-4F3C-9FE2-C8E2CBDB0FAA}" type="slidenum">
              <a:rPr lang="en-GB" altLang="en-GB" smtClean="0"/>
              <a:pPr>
                <a:defRPr/>
              </a:pPr>
              <a:t>44</a:t>
            </a:fld>
            <a:endParaRPr lang="en-GB" altLang="en-GB"/>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r>
              <a:rPr lang="pt-BR"/>
              <a:t>Explicar que os produtos SAFE 41/150/205/ 231/ 255/ agem no interior da caldeira, somente no lado água e os produtos SAFE 41C/ 243/ 4675, são específicos para protegerem a linha de vapor. Ao entrarem na caldeira, volatizam rapidamente, indo diretamente para o vapor e condensado.</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p:txBody>
          <a:bodyPr/>
          <a:lstStyle/>
          <a:p>
            <a:pPr>
              <a:defRPr/>
            </a:pPr>
            <a:fld id="{D26B6467-4CC4-4307-8F81-3DF081BA89B3}" type="slidenum">
              <a:rPr lang="en-GB" altLang="en-GB" smtClean="0"/>
              <a:pPr>
                <a:defRPr/>
              </a:pPr>
              <a:t>46</a:t>
            </a:fld>
            <a:endParaRPr lang="en-GB" altLang="en-GB"/>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p:txBody>
          <a:bodyPr/>
          <a:lstStyle/>
          <a:p>
            <a:pPr>
              <a:defRPr/>
            </a:pPr>
            <a:fld id="{C95120A8-3076-4ED8-8CA9-9302428BA58D}" type="slidenum">
              <a:rPr lang="en-GB" altLang="en-GB" smtClean="0"/>
              <a:pPr>
                <a:defRPr/>
              </a:pPr>
              <a:t>47</a:t>
            </a:fld>
            <a:endParaRPr lang="en-GB" altLang="en-GB"/>
          </a:p>
        </p:txBody>
      </p:sp>
      <p:sp>
        <p:nvSpPr>
          <p:cNvPr id="139267" name="Rectangle 2"/>
          <p:cNvSpPr>
            <a:spLocks noGrp="1" noRot="1" noChangeAspect="1" noChangeArrowheads="1" noTextEdit="1"/>
          </p:cNvSpPr>
          <p:nvPr>
            <p:ph type="sldImg"/>
          </p:nvPr>
        </p:nvSpPr>
        <p:spPr>
          <a:ln/>
        </p:spPr>
      </p:sp>
      <p:sp>
        <p:nvSpPr>
          <p:cNvPr id="139268" name="Rectangle 4"/>
          <p:cNvSpPr>
            <a:spLocks noGrp="1" noChangeArrowheads="1"/>
          </p:cNvSpPr>
          <p:nvPr>
            <p:ph type="body" idx="1"/>
          </p:nvPr>
        </p:nvSpPr>
        <p:spPr>
          <a:noFill/>
          <a:ln/>
        </p:spPr>
        <p:txBody>
          <a:bodyPr/>
          <a:lstStyle/>
          <a:p>
            <a:pPr lvl="2"/>
            <a:r>
              <a:rPr lang="pt-BR"/>
              <a:t>Explicar o funcionamento do PC 1000 que é para caldeira pequena e PC 1000 BP para caldeiras grandes. Caldeiras pequenas, a bomba de alimentação de água liga com intervalos de até 15 minutos. Caldeiras grandes, a bomba fica ligada quase que constante. Os 2 dosadores possuem velocidades variáveis, onde são ajustadas de acordo com o volume de solução de produto preparado. A instalação sempre será na linha d'água, antes da entrada na bomba, para evitar contra pressão.</a:t>
            </a:r>
          </a:p>
          <a:p>
            <a:r>
              <a:rPr lang="pt-BR"/>
              <a:t>Os produtos deverão serem previamente diluídos em um recipiente, de acordo com a dosagem sugerida de cada produto, calculado na proposta inicial.</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p:txBody>
          <a:bodyPr/>
          <a:lstStyle/>
          <a:p>
            <a:pPr>
              <a:defRPr/>
            </a:pPr>
            <a:fld id="{1D83C113-C79F-4D72-8C16-D4686DFB7977}" type="slidenum">
              <a:rPr lang="en-GB" altLang="en-GB" smtClean="0"/>
              <a:pPr>
                <a:defRPr/>
              </a:pPr>
              <a:t>48</a:t>
            </a:fld>
            <a:endParaRPr lang="en-GB" altLang="en-GB"/>
          </a:p>
        </p:txBody>
      </p:sp>
      <p:sp>
        <p:nvSpPr>
          <p:cNvPr id="140291" name="Rectangle 2"/>
          <p:cNvSpPr>
            <a:spLocks noGrp="1" noRot="1" noChangeAspect="1" noChangeArrowheads="1" noTextEdit="1"/>
          </p:cNvSpPr>
          <p:nvPr>
            <p:ph type="sldImg"/>
          </p:nvPr>
        </p:nvSpPr>
        <p:spPr>
          <a:ln/>
        </p:spPr>
      </p:sp>
      <p:sp>
        <p:nvSpPr>
          <p:cNvPr id="140292" name="Rectangle 4"/>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p:txBody>
          <a:bodyPr/>
          <a:lstStyle/>
          <a:p>
            <a:pPr>
              <a:defRPr/>
            </a:pPr>
            <a:fld id="{B274CB9E-CD52-4151-8B15-D4046A0B7ED2}" type="slidenum">
              <a:rPr lang="en-GB" altLang="en-GB" smtClean="0"/>
              <a:pPr>
                <a:defRPr/>
              </a:pPr>
              <a:t>50</a:t>
            </a:fld>
            <a:endParaRPr lang="en-GB" altLang="en-GB"/>
          </a:p>
        </p:txBody>
      </p:sp>
      <p:sp>
        <p:nvSpPr>
          <p:cNvPr id="141315" name="Rectangle 2"/>
          <p:cNvSpPr>
            <a:spLocks noGrp="1" noRot="1" noChangeAspect="1" noChangeArrowheads="1" noTextEdit="1"/>
          </p:cNvSpPr>
          <p:nvPr>
            <p:ph type="sldImg"/>
          </p:nvPr>
        </p:nvSpPr>
        <p:spPr>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p:txBody>
          <a:bodyPr/>
          <a:lstStyle/>
          <a:p>
            <a:pPr>
              <a:defRPr/>
            </a:pPr>
            <a:fld id="{F259F9FC-6366-4C53-9102-09E082B2BE08}" type="slidenum">
              <a:rPr lang="en-GB" altLang="en-GB" smtClean="0"/>
              <a:pPr>
                <a:defRPr/>
              </a:pPr>
              <a:t>52</a:t>
            </a:fld>
            <a:endParaRPr lang="en-GB" altLang="en-GB"/>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p:txBody>
          <a:bodyPr/>
          <a:lstStyle/>
          <a:p>
            <a:pPr>
              <a:defRPr/>
            </a:pPr>
            <a:fld id="{0272287E-FE92-420F-B580-19A3415A527A}" type="slidenum">
              <a:rPr lang="en-GB" altLang="en-GB" smtClean="0"/>
              <a:pPr>
                <a:defRPr/>
              </a:pPr>
              <a:t>53</a:t>
            </a:fld>
            <a:endParaRPr lang="en-GB" altLang="en-GB"/>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p:txBody>
          <a:bodyPr/>
          <a:lstStyle/>
          <a:p>
            <a:pPr>
              <a:defRPr/>
            </a:pPr>
            <a:fld id="{E4F5C3CD-466B-4619-AD12-DE72C121D70D}" type="slidenum">
              <a:rPr lang="en-GB" altLang="en-GB" smtClean="0"/>
              <a:pPr>
                <a:defRPr/>
              </a:pPr>
              <a:t>54</a:t>
            </a:fld>
            <a:endParaRPr lang="en-GB" altLang="en-GB"/>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p:txBody>
          <a:bodyPr/>
          <a:lstStyle/>
          <a:p>
            <a:pPr>
              <a:defRPr/>
            </a:pPr>
            <a:fld id="{EF207D44-C9F5-4743-831A-9F4CE16B13C2}" type="slidenum">
              <a:rPr lang="en-GB" altLang="en-GB" smtClean="0"/>
              <a:pPr>
                <a:defRPr/>
              </a:pPr>
              <a:t>55</a:t>
            </a:fld>
            <a:endParaRPr lang="en-GB" altLang="en-GB"/>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p:txBody>
          <a:bodyPr/>
          <a:lstStyle/>
          <a:p>
            <a:pPr>
              <a:defRPr/>
            </a:pPr>
            <a:fld id="{51336F47-FD82-4232-88DF-00BC3DDBA8C3}" type="slidenum">
              <a:rPr lang="en-GB" altLang="en-GB" smtClean="0"/>
              <a:pPr>
                <a:defRPr/>
              </a:pPr>
              <a:t>56</a:t>
            </a:fld>
            <a:endParaRPr lang="en-GB" altLang="en-GB"/>
          </a:p>
        </p:txBody>
      </p:sp>
      <p:sp>
        <p:nvSpPr>
          <p:cNvPr id="146435" name="Rectangle 1026"/>
          <p:cNvSpPr>
            <a:spLocks noGrp="1" noRot="1" noChangeAspect="1" noChangeArrowheads="1" noTextEdit="1"/>
          </p:cNvSpPr>
          <p:nvPr>
            <p:ph type="sldImg"/>
          </p:nvPr>
        </p:nvSpPr>
        <p:spPr>
          <a:ln/>
        </p:spPr>
      </p:sp>
      <p:sp>
        <p:nvSpPr>
          <p:cNvPr id="146436" name="Rectangle 1029"/>
          <p:cNvSpPr>
            <a:spLocks noGrp="1" noChangeArrowheads="1"/>
          </p:cNvSpPr>
          <p:nvPr>
            <p:ph type="body" idx="1"/>
          </p:nvPr>
        </p:nvSpPr>
        <p:spPr>
          <a:noFill/>
          <a:ln/>
        </p:spPr>
        <p:txBody>
          <a:bodyPr/>
          <a:lstStyle/>
          <a:p>
            <a:r>
              <a:rPr lang="pt-BR"/>
              <a:t>Mostrar o caminho que a água percorre desde a saída da bacia da torre, passando pelos trocadores e retornando à torre para ser resfriada.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p:txBody>
          <a:bodyPr/>
          <a:lstStyle/>
          <a:p>
            <a:pPr>
              <a:defRPr/>
            </a:pPr>
            <a:fld id="{4FA95F0D-488E-4383-B24C-788D52559C2D}" type="slidenum">
              <a:rPr lang="en-GB" altLang="en-GB" smtClean="0"/>
              <a:pPr>
                <a:defRPr/>
              </a:pPr>
              <a:t>8</a:t>
            </a:fld>
            <a:endParaRPr lang="en-GB" altLang="en-GB"/>
          </a:p>
        </p:txBody>
      </p:sp>
      <p:sp>
        <p:nvSpPr>
          <p:cNvPr id="110595" name="Rectangle 2"/>
          <p:cNvSpPr>
            <a:spLocks noGrp="1" noRot="1" noChangeAspect="1" noChangeArrowheads="1" noTextEdit="1"/>
          </p:cNvSpPr>
          <p:nvPr>
            <p:ph type="sldImg"/>
          </p:nvPr>
        </p:nvSpPr>
        <p:spPr>
          <a:ln/>
        </p:spPr>
      </p:sp>
      <p:sp>
        <p:nvSpPr>
          <p:cNvPr id="110596" name="Rectangle 5"/>
          <p:cNvSpPr>
            <a:spLocks noGrp="1" noChangeArrowheads="1"/>
          </p:cNvSpPr>
          <p:nvPr>
            <p:ph type="body" idx="1"/>
          </p:nvPr>
        </p:nvSpPr>
        <p:spPr>
          <a:noFill/>
          <a:ln/>
        </p:spPr>
        <p:txBody>
          <a:bodyPr/>
          <a:lstStyle/>
          <a:p>
            <a:r>
              <a:rPr lang="pt-BR"/>
              <a:t>Explicar a diferença entre aquecedor/ boiler e gerador de vapor.</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p:txBody>
          <a:bodyPr/>
          <a:lstStyle/>
          <a:p>
            <a:pPr>
              <a:defRPr/>
            </a:pPr>
            <a:fld id="{E7C3FFB5-8929-4D94-AC3C-6D01F100EF57}" type="slidenum">
              <a:rPr lang="en-GB" altLang="en-GB" smtClean="0"/>
              <a:pPr>
                <a:defRPr/>
              </a:pPr>
              <a:t>57</a:t>
            </a:fld>
            <a:endParaRPr lang="en-GB" altLang="en-GB"/>
          </a:p>
        </p:txBody>
      </p:sp>
      <p:sp>
        <p:nvSpPr>
          <p:cNvPr id="147459" name="Rectangle 2"/>
          <p:cNvSpPr>
            <a:spLocks noGrp="1" noRot="1" noChangeAspect="1" noChangeArrowheads="1" noTextEdit="1"/>
          </p:cNvSpPr>
          <p:nvPr>
            <p:ph type="sldImg"/>
          </p:nvPr>
        </p:nvSpPr>
        <p:spPr>
          <a:ln/>
        </p:spPr>
      </p:sp>
      <p:sp>
        <p:nvSpPr>
          <p:cNvPr id="147460" name="Rectangle 5"/>
          <p:cNvSpPr>
            <a:spLocks noGrp="1" noChangeArrowheads="1"/>
          </p:cNvSpPr>
          <p:nvPr>
            <p:ph type="body" idx="1"/>
          </p:nvPr>
        </p:nvSpPr>
        <p:spPr>
          <a:noFill/>
          <a:ln/>
        </p:spPr>
        <p:txBody>
          <a:bodyPr/>
          <a:lstStyle/>
          <a:p>
            <a:r>
              <a:rPr lang="pt-BR"/>
              <a:t>A diferença entre torre e condensador é o sistema de resfriamento. O gás vem até o condensador para ser resfriado, ao passo que em torre, a água vai até o compressor onde está o gás para ser resfriado.</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p:txBody>
          <a:bodyPr/>
          <a:lstStyle/>
          <a:p>
            <a:pPr>
              <a:defRPr/>
            </a:pPr>
            <a:fld id="{7773CB33-6684-44F6-9DFB-7835FC9D2A60}" type="slidenum">
              <a:rPr lang="en-GB" altLang="en-GB" smtClean="0"/>
              <a:pPr>
                <a:defRPr/>
              </a:pPr>
              <a:t>58</a:t>
            </a:fld>
            <a:endParaRPr lang="en-GB" altLang="en-GB"/>
          </a:p>
        </p:txBody>
      </p:sp>
      <p:sp>
        <p:nvSpPr>
          <p:cNvPr id="148483" name="Rectangle 2"/>
          <p:cNvSpPr>
            <a:spLocks noGrp="1" noRot="1" noChangeAspect="1" noChangeArrowheads="1" noTextEdit="1"/>
          </p:cNvSpPr>
          <p:nvPr>
            <p:ph type="sldImg"/>
          </p:nvPr>
        </p:nvSpPr>
        <p:spPr>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p:txBody>
          <a:bodyPr/>
          <a:lstStyle/>
          <a:p>
            <a:pPr>
              <a:defRPr/>
            </a:pPr>
            <a:fld id="{19B3542C-862A-45AA-B21D-DAEA32AFB2E5}" type="slidenum">
              <a:rPr lang="en-GB" altLang="en-GB" smtClean="0"/>
              <a:pPr>
                <a:defRPr/>
              </a:pPr>
              <a:t>59</a:t>
            </a:fld>
            <a:endParaRPr lang="en-GB" altLang="en-GB"/>
          </a:p>
        </p:txBody>
      </p:sp>
      <p:sp>
        <p:nvSpPr>
          <p:cNvPr id="149507" name="Rectangle 1026"/>
          <p:cNvSpPr>
            <a:spLocks noGrp="1" noRot="1" noChangeAspect="1" noChangeArrowheads="1" noTextEdit="1"/>
          </p:cNvSpPr>
          <p:nvPr>
            <p:ph type="sldImg"/>
          </p:nvPr>
        </p:nvSpPr>
        <p:spPr>
          <a:ln/>
        </p:spPr>
      </p:sp>
      <p:sp>
        <p:nvSpPr>
          <p:cNvPr id="149508" name="Rectangle 1027"/>
          <p:cNvSpPr>
            <a:spLocks noGrp="1" noChangeArrowheads="1"/>
          </p:cNvSpPr>
          <p:nvPr>
            <p:ph type="body" idx="1"/>
          </p:nvPr>
        </p:nvSpPr>
        <p:spPr>
          <a:noFill/>
          <a:ln/>
        </p:spPr>
        <p:txBody>
          <a:bodyPr/>
          <a:lstStyle/>
          <a:p>
            <a:r>
              <a:rPr lang="pt-BR"/>
              <a:t>Exemplo de chiller. Conjunto completo, onde se visualiza o condensador (trocador) e o evaporador. A parte verde é o condensador que recebe a água da torre para resfriar o gás. A parte cinza é o evaporador onde passa a água fria que será resfriada pelo gás que saiu do condensador.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p:txBody>
          <a:bodyPr/>
          <a:lstStyle/>
          <a:p>
            <a:pPr>
              <a:defRPr/>
            </a:pPr>
            <a:fld id="{3E01DA72-C8D9-41D4-B153-E7C7EDE3E8F7}" type="slidenum">
              <a:rPr lang="en-GB" altLang="en-GB" smtClean="0"/>
              <a:pPr>
                <a:defRPr/>
              </a:pPr>
              <a:t>60</a:t>
            </a:fld>
            <a:endParaRPr lang="en-GB" altLang="en-GB"/>
          </a:p>
        </p:txBody>
      </p:sp>
      <p:sp>
        <p:nvSpPr>
          <p:cNvPr id="150531" name="Rectangle 1026"/>
          <p:cNvSpPr>
            <a:spLocks noGrp="1" noRot="1" noChangeAspect="1" noChangeArrowheads="1" noTextEdit="1"/>
          </p:cNvSpPr>
          <p:nvPr>
            <p:ph type="sldImg"/>
          </p:nvPr>
        </p:nvSpPr>
        <p:spPr>
          <a:ln/>
        </p:spPr>
      </p:sp>
      <p:sp>
        <p:nvSpPr>
          <p:cNvPr id="150532" name="Rectangle 1027"/>
          <p:cNvSpPr>
            <a:spLocks noGrp="1" noChangeArrowheads="1"/>
          </p:cNvSpPr>
          <p:nvPr>
            <p:ph type="body" idx="1"/>
          </p:nvPr>
        </p:nvSpPr>
        <p:spPr>
          <a:noFill/>
          <a:ln/>
        </p:spPr>
        <p:txBody>
          <a:bodyPr/>
          <a:lstStyle/>
          <a:p>
            <a:r>
              <a:rPr lang="pt-BR"/>
              <a:t>Corrosão: Diversos tipos de corrosão poderá ocorrer no sistema.</a:t>
            </a:r>
          </a:p>
          <a:p>
            <a:r>
              <a:rPr lang="pt-BR"/>
              <a:t>Incrustação: Causada principalmente pela dureza da água. Sílica, matéria orgânica e sólidos em suspensão. </a:t>
            </a:r>
          </a:p>
          <a:p>
            <a:r>
              <a:rPr lang="pt-BR"/>
              <a:t>Microbiologia: Causada pelo crescimento microbiano no sistema.</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p:txBody>
          <a:bodyPr/>
          <a:lstStyle/>
          <a:p>
            <a:pPr>
              <a:defRPr/>
            </a:pPr>
            <a:fld id="{39BF68D9-1B08-4294-BB34-E3AFC9DBC97B}" type="slidenum">
              <a:rPr lang="en-GB" altLang="en-GB" smtClean="0"/>
              <a:pPr>
                <a:defRPr/>
              </a:pPr>
              <a:t>61</a:t>
            </a:fld>
            <a:endParaRPr lang="en-GB" altLang="en-GB"/>
          </a:p>
        </p:txBody>
      </p:sp>
      <p:sp>
        <p:nvSpPr>
          <p:cNvPr id="151555" name="Rectangle 1026"/>
          <p:cNvSpPr>
            <a:spLocks noGrp="1" noRot="1" noChangeAspect="1" noChangeArrowheads="1" noTextEdit="1"/>
          </p:cNvSpPr>
          <p:nvPr>
            <p:ph type="sldImg"/>
          </p:nvPr>
        </p:nvSpPr>
        <p:spPr>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p:txBody>
          <a:bodyPr/>
          <a:lstStyle/>
          <a:p>
            <a:pPr>
              <a:defRPr/>
            </a:pPr>
            <a:fld id="{8D85DE29-5F7C-4FE0-BA3D-506475434B07}" type="slidenum">
              <a:rPr lang="en-GB" altLang="en-GB" smtClean="0"/>
              <a:pPr>
                <a:defRPr/>
              </a:pPr>
              <a:t>62</a:t>
            </a:fld>
            <a:endParaRPr lang="en-GB" altLang="en-GB"/>
          </a:p>
        </p:txBody>
      </p:sp>
      <p:sp>
        <p:nvSpPr>
          <p:cNvPr id="152579" name="Rectangle 2"/>
          <p:cNvSpPr>
            <a:spLocks noGrp="1" noRot="1" noChangeAspect="1" noChangeArrowheads="1" noTextEdit="1"/>
          </p:cNvSpPr>
          <p:nvPr>
            <p:ph type="sldImg"/>
          </p:nvPr>
        </p:nvSpPr>
        <p:spPr>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p:txBody>
          <a:bodyPr/>
          <a:lstStyle/>
          <a:p>
            <a:pPr>
              <a:defRPr/>
            </a:pPr>
            <a:fld id="{B5E8D0A2-B149-4E38-98EB-3B6103D03C2C}" type="slidenum">
              <a:rPr lang="en-GB" altLang="en-GB" smtClean="0"/>
              <a:pPr>
                <a:defRPr/>
              </a:pPr>
              <a:t>63</a:t>
            </a:fld>
            <a:endParaRPr lang="en-GB" altLang="en-GB"/>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r>
              <a:rPr lang="pt-BR" b="1"/>
              <a:t>Corrosão</a:t>
            </a:r>
            <a:r>
              <a:rPr lang="pt-BR"/>
              <a:t>: Com o uso do tratamento, evita o processo corrosivo causado por cloretos e gases existentes na água.</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p:txBody>
          <a:bodyPr/>
          <a:lstStyle/>
          <a:p>
            <a:pPr>
              <a:defRPr/>
            </a:pPr>
            <a:fld id="{D9945364-6CCC-4D78-B36A-F68C790C543F}" type="slidenum">
              <a:rPr lang="en-GB" altLang="en-GB" smtClean="0"/>
              <a:pPr>
                <a:defRPr/>
              </a:pPr>
              <a:t>64</a:t>
            </a:fld>
            <a:endParaRPr lang="en-GB" altLang="en-GB"/>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p:txBody>
          <a:bodyPr/>
          <a:lstStyle/>
          <a:p>
            <a:pPr>
              <a:defRPr/>
            </a:pPr>
            <a:fld id="{0E06A056-4804-4412-9288-F3357C950676}" type="slidenum">
              <a:rPr lang="en-GB" altLang="en-GB" smtClean="0"/>
              <a:pPr>
                <a:defRPr/>
              </a:pPr>
              <a:t>65</a:t>
            </a:fld>
            <a:endParaRPr lang="en-GB" altLang="en-GB"/>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p:txBody>
          <a:bodyPr/>
          <a:lstStyle/>
          <a:p>
            <a:pPr>
              <a:defRPr/>
            </a:pPr>
            <a:fld id="{72CBC3EB-FE73-40EC-9659-D961438AB77F}" type="slidenum">
              <a:rPr lang="en-GB" altLang="en-GB" smtClean="0"/>
              <a:pPr>
                <a:defRPr/>
              </a:pPr>
              <a:t>66</a:t>
            </a:fld>
            <a:endParaRPr lang="en-GB" altLang="en-GB"/>
          </a:p>
        </p:txBody>
      </p:sp>
      <p:sp>
        <p:nvSpPr>
          <p:cNvPr id="156675" name="Rectangle 1026"/>
          <p:cNvSpPr>
            <a:spLocks noGrp="1" noRot="1" noChangeAspect="1" noChangeArrowheads="1" noTextEdit="1"/>
          </p:cNvSpPr>
          <p:nvPr>
            <p:ph type="sldImg"/>
          </p:nvPr>
        </p:nvSpPr>
        <p:spPr>
          <a:ln/>
        </p:spPr>
      </p:sp>
      <p:sp>
        <p:nvSpPr>
          <p:cNvPr id="156676" name="Rectangle 1028"/>
          <p:cNvSpPr>
            <a:spLocks noGrp="1" noChangeArrowheads="1"/>
          </p:cNvSpPr>
          <p:nvPr>
            <p:ph type="body" idx="1"/>
          </p:nvPr>
        </p:nvSpPr>
        <p:spPr>
          <a:noFill/>
          <a:ln/>
        </p:spPr>
        <p:txBody>
          <a:bodyPr/>
          <a:lstStyle/>
          <a:p>
            <a:r>
              <a:rPr lang="pt-BR"/>
              <a:t>Formação de barreira de isolamento, quando o sistema possui alta carga orgânica, devido a formação de limos e algas, ocasionando entupimento no trocador de calor..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p:txBody>
          <a:bodyPr/>
          <a:lstStyle/>
          <a:p>
            <a:pPr>
              <a:defRPr/>
            </a:pPr>
            <a:fld id="{511BEACF-6FAC-4DC6-927C-6EED5E14ED77}" type="slidenum">
              <a:rPr lang="en-GB" altLang="en-GB" smtClean="0"/>
              <a:pPr>
                <a:defRPr/>
              </a:pPr>
              <a:t>9</a:t>
            </a:fld>
            <a:endParaRPr lang="en-GB" altLang="en-GB"/>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p:txBody>
          <a:bodyPr/>
          <a:lstStyle/>
          <a:p>
            <a:pPr>
              <a:defRPr/>
            </a:pPr>
            <a:fld id="{8909CC3B-C384-4C41-B819-2F76CA5ECA64}" type="slidenum">
              <a:rPr lang="en-GB" altLang="en-GB" smtClean="0"/>
              <a:pPr>
                <a:defRPr/>
              </a:pPr>
              <a:t>67</a:t>
            </a:fld>
            <a:endParaRPr lang="en-GB" altLang="en-GB"/>
          </a:p>
        </p:txBody>
      </p:sp>
      <p:sp>
        <p:nvSpPr>
          <p:cNvPr id="157699" name="Rectangle 1026"/>
          <p:cNvSpPr>
            <a:spLocks noGrp="1" noRot="1" noChangeAspect="1" noChangeArrowheads="1" noTextEdit="1"/>
          </p:cNvSpPr>
          <p:nvPr>
            <p:ph type="sldImg"/>
          </p:nvPr>
        </p:nvSpPr>
        <p:spPr>
          <a:xfrm>
            <a:off x="419100" y="163513"/>
            <a:ext cx="4495800" cy="3371850"/>
          </a:xfrm>
          <a:ln/>
        </p:spPr>
      </p:sp>
      <p:sp>
        <p:nvSpPr>
          <p:cNvPr id="157700" name="Rectangle 1027"/>
          <p:cNvSpPr>
            <a:spLocks noGrp="1" noChangeArrowheads="1"/>
          </p:cNvSpPr>
          <p:nvPr>
            <p:ph type="body" idx="1"/>
          </p:nvPr>
        </p:nvSpPr>
        <p:spPr>
          <a:noFill/>
          <a:ln/>
        </p:spPr>
        <p:txBody>
          <a:bodyPr/>
          <a:lstStyle/>
          <a:p>
            <a:r>
              <a:rPr lang="pt-BR"/>
              <a:t>Mostrar que a coleta da água para proposta deverá ser a água que alimenta o sistema. Não necessariamente coletar na bóia da torre. Dentro de uma empresa (shopping, industria, hotel), geralmente a água de alimentação vem da caixa central. Neste caso poderá ser coletada em qualquer ponto de água dentro da empresa.</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p:txBody>
          <a:bodyPr/>
          <a:lstStyle/>
          <a:p>
            <a:pPr>
              <a:defRPr/>
            </a:pPr>
            <a:fld id="{06AEDDC2-EE5D-4CE1-A513-DF75F9308E5A}" type="slidenum">
              <a:rPr lang="en-GB" altLang="en-GB" smtClean="0"/>
              <a:pPr>
                <a:defRPr/>
              </a:pPr>
              <a:t>68</a:t>
            </a:fld>
            <a:endParaRPr lang="en-GB" altLang="en-GB"/>
          </a:p>
        </p:txBody>
      </p:sp>
      <p:sp>
        <p:nvSpPr>
          <p:cNvPr id="158723" name="Rectangle 2"/>
          <p:cNvSpPr>
            <a:spLocks noGrp="1" noRot="1" noChangeAspect="1" noChangeArrowheads="1" noTextEdit="1"/>
          </p:cNvSpPr>
          <p:nvPr>
            <p:ph type="sldImg"/>
          </p:nvPr>
        </p:nvSpPr>
        <p:spPr>
          <a:xfrm>
            <a:off x="419100" y="163513"/>
            <a:ext cx="4495800" cy="3371850"/>
          </a:xfrm>
          <a:ln/>
        </p:spPr>
      </p:sp>
      <p:sp>
        <p:nvSpPr>
          <p:cNvPr id="158724" name="Rectangle 4"/>
          <p:cNvSpPr>
            <a:spLocks noGrp="1" noChangeArrowheads="1"/>
          </p:cNvSpPr>
          <p:nvPr>
            <p:ph type="body" idx="1"/>
          </p:nvPr>
        </p:nvSpPr>
        <p:spPr>
          <a:noFill/>
          <a:ln/>
        </p:spPr>
        <p:txBody>
          <a:bodyPr/>
          <a:lstStyle/>
          <a:p>
            <a:r>
              <a:rPr lang="pt-BR"/>
              <a:t>Estes são os dados mínimos necessários para elaborar a proposta. Na falta de 1 deles será incompleto o processo, não sendo possível o cálculo correto da dosagem dos produtos.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p:txBody>
          <a:bodyPr/>
          <a:lstStyle/>
          <a:p>
            <a:pPr>
              <a:defRPr/>
            </a:pPr>
            <a:fld id="{4DAEC6DD-A788-4466-9C98-D0DBAEDB4A1B}" type="slidenum">
              <a:rPr lang="en-GB" altLang="en-GB" smtClean="0"/>
              <a:pPr>
                <a:defRPr/>
              </a:pPr>
              <a:t>69</a:t>
            </a:fld>
            <a:endParaRPr lang="en-GB" altLang="en-GB"/>
          </a:p>
        </p:txBody>
      </p:sp>
      <p:sp>
        <p:nvSpPr>
          <p:cNvPr id="159747" name="Rectangle 2"/>
          <p:cNvSpPr>
            <a:spLocks noGrp="1" noRot="1" noChangeAspect="1" noChangeArrowheads="1" noTextEdit="1"/>
          </p:cNvSpPr>
          <p:nvPr>
            <p:ph type="sldImg"/>
          </p:nvPr>
        </p:nvSpPr>
        <p:spPr>
          <a:xfrm>
            <a:off x="887413" y="985838"/>
            <a:ext cx="4495800" cy="3371850"/>
          </a:xfrm>
          <a:ln/>
        </p:spPr>
      </p:sp>
      <p:sp>
        <p:nvSpPr>
          <p:cNvPr id="159748" name="Text Box 3"/>
          <p:cNvSpPr txBox="1">
            <a:spLocks noChangeArrowheads="1"/>
          </p:cNvSpPr>
          <p:nvPr/>
        </p:nvSpPr>
        <p:spPr bwMode="auto">
          <a:xfrm>
            <a:off x="5110163" y="196850"/>
            <a:ext cx="1450975" cy="273050"/>
          </a:xfrm>
          <a:prstGeom prst="rect">
            <a:avLst/>
          </a:prstGeom>
          <a:noFill/>
          <a:ln w="12700">
            <a:noFill/>
            <a:miter lim="800000"/>
            <a:headEnd/>
            <a:tailEnd/>
          </a:ln>
        </p:spPr>
        <p:txBody>
          <a:bodyPr wrap="none" lIns="90527" tIns="45264" rIns="90527" bIns="45264">
            <a:spAutoFit/>
          </a:bodyPr>
          <a:lstStyle/>
          <a:p>
            <a:pPr defTabSz="904875" eaLnBrk="0" hangingPunct="0"/>
            <a:r>
              <a:rPr lang="en-US" altLang="en-GB" sz="1200" b="1">
                <a:solidFill>
                  <a:schemeClr val="tx1"/>
                </a:solidFill>
              </a:rPr>
              <a:t>Timing:</a:t>
            </a:r>
            <a:r>
              <a:rPr lang="en-US" altLang="en-GB" sz="1200">
                <a:solidFill>
                  <a:schemeClr val="tx1"/>
                </a:solidFill>
              </a:rPr>
              <a:t>  2 minutes</a:t>
            </a:r>
          </a:p>
        </p:txBody>
      </p:sp>
      <p:sp>
        <p:nvSpPr>
          <p:cNvPr id="159749" name="Rectangle 4"/>
          <p:cNvSpPr>
            <a:spLocks noGrp="1" noChangeArrowheads="1"/>
          </p:cNvSpPr>
          <p:nvPr>
            <p:ph type="body" idx="1"/>
          </p:nvPr>
        </p:nvSpPr>
        <p:spPr>
          <a:noFill/>
          <a:ln/>
        </p:spPr>
        <p:txBody>
          <a:bodyPr/>
          <a:lstStyle/>
          <a:p>
            <a:r>
              <a:rPr lang="pt-BR"/>
              <a:t>Local ideal para se localizar a placa de identificação dos dados..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p:txBody>
          <a:bodyPr/>
          <a:lstStyle/>
          <a:p>
            <a:pPr>
              <a:defRPr/>
            </a:pPr>
            <a:fld id="{97772BF9-61B6-45CA-9D4B-04FD5E1C30D6}" type="slidenum">
              <a:rPr lang="en-GB" altLang="en-GB" smtClean="0"/>
              <a:pPr>
                <a:defRPr/>
              </a:pPr>
              <a:t>70</a:t>
            </a:fld>
            <a:endParaRPr lang="en-GB" altLang="en-GB"/>
          </a:p>
        </p:txBody>
      </p:sp>
      <p:sp>
        <p:nvSpPr>
          <p:cNvPr id="160771" name="Rectangle 1026"/>
          <p:cNvSpPr>
            <a:spLocks noGrp="1" noRot="1" noChangeAspect="1" noChangeArrowheads="1" noTextEdit="1"/>
          </p:cNvSpPr>
          <p:nvPr>
            <p:ph type="sldImg"/>
          </p:nvPr>
        </p:nvSpPr>
        <p:spPr>
          <a:xfrm>
            <a:off x="887413" y="985838"/>
            <a:ext cx="4495800" cy="3371850"/>
          </a:xfrm>
          <a:ln/>
        </p:spPr>
      </p:sp>
      <p:sp>
        <p:nvSpPr>
          <p:cNvPr id="160772" name="Text Box 1027"/>
          <p:cNvSpPr txBox="1">
            <a:spLocks noChangeArrowheads="1"/>
          </p:cNvSpPr>
          <p:nvPr/>
        </p:nvSpPr>
        <p:spPr bwMode="auto">
          <a:xfrm>
            <a:off x="5110163" y="196850"/>
            <a:ext cx="1450975" cy="273050"/>
          </a:xfrm>
          <a:prstGeom prst="rect">
            <a:avLst/>
          </a:prstGeom>
          <a:noFill/>
          <a:ln w="12700">
            <a:noFill/>
            <a:miter lim="800000"/>
            <a:headEnd/>
            <a:tailEnd/>
          </a:ln>
        </p:spPr>
        <p:txBody>
          <a:bodyPr wrap="none" lIns="90527" tIns="45264" rIns="90527" bIns="45264">
            <a:spAutoFit/>
          </a:bodyPr>
          <a:lstStyle/>
          <a:p>
            <a:pPr defTabSz="904875" eaLnBrk="0" hangingPunct="0"/>
            <a:r>
              <a:rPr lang="en-US" altLang="en-GB" sz="1200" b="1">
                <a:solidFill>
                  <a:schemeClr val="tx1"/>
                </a:solidFill>
              </a:rPr>
              <a:t>Timing:</a:t>
            </a:r>
            <a:r>
              <a:rPr lang="en-US" altLang="en-GB" sz="1200">
                <a:solidFill>
                  <a:schemeClr val="tx1"/>
                </a:solidFill>
              </a:rPr>
              <a:t>  2 minutes</a:t>
            </a:r>
          </a:p>
        </p:txBody>
      </p:sp>
      <p:sp>
        <p:nvSpPr>
          <p:cNvPr id="160773" name="Rectangle 1028"/>
          <p:cNvSpPr>
            <a:spLocks noGrp="1" noChangeArrowheads="1"/>
          </p:cNvSpPr>
          <p:nvPr>
            <p:ph type="body" idx="1"/>
          </p:nvPr>
        </p:nvSpPr>
        <p:spPr>
          <a:noFill/>
          <a:ln/>
        </p:spPr>
        <p:txBody>
          <a:bodyPr/>
          <a:lstStyle/>
          <a:p>
            <a:r>
              <a:rPr lang="pt-BR"/>
              <a:t>Modelos de placas de torres. </a:t>
            </a:r>
          </a:p>
          <a:p>
            <a:r>
              <a:rPr lang="pt-BR"/>
              <a:t>A Alpina, modelo antigo, na primeira linha, o primeiro número (171) é a vazão de circulação, o segundo (35) a temperatura de retorno da água, o terceiro (29,5) a temperatura de saída da água da torre e o quarto (24) a temperatura média da região. Este não se utiliza para cálculo de consumo na proposta. </a:t>
            </a:r>
          </a:p>
          <a:p>
            <a:r>
              <a:rPr lang="pt-BR"/>
              <a:t>Na segunda linha vem o modelo da torre (1003sg), onde 100 é o tamanho da torre, 3 é quantidade de camada de colmeia e sg o modelo da colmeia. Portanto utilizamos o conjunto dos 3 primeiros números + o modelo (tam) da torre.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p:txBody>
          <a:bodyPr/>
          <a:lstStyle/>
          <a:p>
            <a:pPr>
              <a:defRPr/>
            </a:pPr>
            <a:fld id="{7170520A-4032-4494-8492-BD90A4A48F92}" type="slidenum">
              <a:rPr lang="en-GB" altLang="en-GB" smtClean="0"/>
              <a:pPr>
                <a:defRPr/>
              </a:pPr>
              <a:t>71</a:t>
            </a:fld>
            <a:endParaRPr lang="en-GB" altLang="en-GB"/>
          </a:p>
        </p:txBody>
      </p:sp>
      <p:sp>
        <p:nvSpPr>
          <p:cNvPr id="161795" name="Rectangle 1026"/>
          <p:cNvSpPr>
            <a:spLocks noGrp="1" noRot="1" noChangeAspect="1" noChangeArrowheads="1" noTextEdit="1"/>
          </p:cNvSpPr>
          <p:nvPr>
            <p:ph type="sldImg"/>
          </p:nvPr>
        </p:nvSpPr>
        <p:spPr>
          <a:xfrm>
            <a:off x="887413" y="985838"/>
            <a:ext cx="4495800" cy="3371850"/>
          </a:xfrm>
          <a:ln/>
        </p:spPr>
      </p:sp>
      <p:sp>
        <p:nvSpPr>
          <p:cNvPr id="161796" name="Text Box 1027"/>
          <p:cNvSpPr txBox="1">
            <a:spLocks noChangeArrowheads="1"/>
          </p:cNvSpPr>
          <p:nvPr/>
        </p:nvSpPr>
        <p:spPr bwMode="auto">
          <a:xfrm>
            <a:off x="5110163" y="196850"/>
            <a:ext cx="1450975" cy="273050"/>
          </a:xfrm>
          <a:prstGeom prst="rect">
            <a:avLst/>
          </a:prstGeom>
          <a:noFill/>
          <a:ln w="12700">
            <a:noFill/>
            <a:miter lim="800000"/>
            <a:headEnd/>
            <a:tailEnd/>
          </a:ln>
        </p:spPr>
        <p:txBody>
          <a:bodyPr wrap="none" lIns="90527" tIns="45264" rIns="90527" bIns="45264">
            <a:spAutoFit/>
          </a:bodyPr>
          <a:lstStyle/>
          <a:p>
            <a:pPr defTabSz="904875" eaLnBrk="0" hangingPunct="0"/>
            <a:r>
              <a:rPr lang="en-US" altLang="en-GB" sz="1200" b="1">
                <a:solidFill>
                  <a:schemeClr val="tx1"/>
                </a:solidFill>
              </a:rPr>
              <a:t>Timing:</a:t>
            </a:r>
            <a:r>
              <a:rPr lang="en-US" altLang="en-GB" sz="1200">
                <a:solidFill>
                  <a:schemeClr val="tx1"/>
                </a:solidFill>
              </a:rPr>
              <a:t>  2 minutes</a:t>
            </a:r>
          </a:p>
        </p:txBody>
      </p:sp>
      <p:sp>
        <p:nvSpPr>
          <p:cNvPr id="161797" name="Rectangle 1028"/>
          <p:cNvSpPr>
            <a:spLocks noGrp="1" noChangeArrowheads="1"/>
          </p:cNvSpPr>
          <p:nvPr>
            <p:ph type="body" idx="1"/>
          </p:nvPr>
        </p:nvSpPr>
        <p:spPr>
          <a:noFill/>
          <a:ln/>
        </p:spPr>
        <p:txBody>
          <a:bodyPr/>
          <a:lstStyle/>
          <a:p>
            <a:r>
              <a:rPr lang="pt-BR"/>
              <a:t>Modelos de placas de condensadores. </a:t>
            </a:r>
          </a:p>
          <a:p>
            <a:r>
              <a:rPr lang="pt-BR"/>
              <a:t>A maioria deles, são semelhantes. A cap é a capacidade de refrigeração. O tipo, identifica o modelo do condensador, onde identificamos o volume de água existente na bacia, bem como a vazão de circulação de água. Os demais dados não são necessários.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p:txBody>
          <a:bodyPr/>
          <a:lstStyle/>
          <a:p>
            <a:pPr>
              <a:defRPr/>
            </a:pPr>
            <a:fld id="{82A7FC86-E6DC-4452-BD18-DC75E0192CC9}" type="slidenum">
              <a:rPr lang="en-GB" altLang="en-GB" smtClean="0"/>
              <a:pPr>
                <a:defRPr/>
              </a:pPr>
              <a:t>72</a:t>
            </a:fld>
            <a:endParaRPr lang="en-GB" altLang="en-GB"/>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p:txBody>
          <a:bodyPr/>
          <a:lstStyle/>
          <a:p>
            <a:pPr>
              <a:defRPr/>
            </a:pPr>
            <a:fld id="{34247617-ED14-4CA0-8FD7-C10B477982AB}" type="slidenum">
              <a:rPr lang="en-GB" altLang="en-GB" smtClean="0"/>
              <a:pPr>
                <a:defRPr/>
              </a:pPr>
              <a:t>73</a:t>
            </a:fld>
            <a:endParaRPr lang="en-GB" altLang="en-GB"/>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517C6739-ACB5-4032-805E-BCF876CE9215}" type="slidenum">
              <a:rPr lang="en-GB" altLang="en-GB" smtClean="0"/>
              <a:pPr>
                <a:defRPr/>
              </a:pPr>
              <a:t>74</a:t>
            </a:fld>
            <a:endParaRPr lang="en-GB" altLang="en-GB"/>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r>
              <a:rPr lang="pt-BR"/>
              <a:t>Na tecnologia dos produtos, o fosfonato e molibdato são os mais utilizados, pois não são agressivos ao Meio Ambiente.</a:t>
            </a:r>
          </a:p>
          <a:p>
            <a:r>
              <a:rPr lang="pt-BR"/>
              <a:t>Zinco e Nitrito estão sendo abolidos pela implantação da ISO 14.000.</a:t>
            </a:r>
          </a:p>
          <a:p>
            <a:r>
              <a:rPr lang="pt-BR"/>
              <a:t>Cromatos são da classe carcinogênica, sendo crime a utilização deste principio. É um excelente inibidor, que também age como biocida, porém as grandes empresas já aboliram seu uso. Atualmente é utilizado somente pelos pequenos fabricantes.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p:txBody>
          <a:bodyPr/>
          <a:lstStyle/>
          <a:p>
            <a:pPr>
              <a:defRPr/>
            </a:pPr>
            <a:fld id="{F17E3439-50C6-49C4-A715-57EF66717E11}" type="slidenum">
              <a:rPr lang="en-GB" altLang="en-GB" smtClean="0"/>
              <a:pPr>
                <a:defRPr/>
              </a:pPr>
              <a:t>75</a:t>
            </a:fld>
            <a:endParaRPr lang="en-GB" altLang="en-GB"/>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p:txBody>
          <a:bodyPr/>
          <a:lstStyle/>
          <a:p>
            <a:pPr>
              <a:defRPr/>
            </a:pPr>
            <a:fld id="{4A6D04BB-0490-4FA2-87C3-38ACB74F6762}" type="slidenum">
              <a:rPr lang="en-GB" altLang="en-GB" smtClean="0"/>
              <a:pPr>
                <a:defRPr/>
              </a:pPr>
              <a:t>10</a:t>
            </a:fld>
            <a:endParaRPr lang="en-GB" altLang="en-GB"/>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endParaRPr 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p:txBody>
          <a:bodyPr/>
          <a:lstStyle/>
          <a:p>
            <a:pPr>
              <a:defRPr/>
            </a:pPr>
            <a:fld id="{88C457E5-145F-4923-B2D8-C9EFF15690D9}" type="slidenum">
              <a:rPr lang="en-GB" altLang="en-GB" smtClean="0"/>
              <a:pPr>
                <a:defRPr/>
              </a:pPr>
              <a:t>11</a:t>
            </a:fld>
            <a:endParaRPr lang="en-GB" altLang="en-GB"/>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r>
              <a:rPr lang="pt-BR"/>
              <a:t>Explicar a finalidade dos sistemas.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p:txBody>
          <a:bodyPr/>
          <a:lstStyle/>
          <a:p>
            <a:pPr>
              <a:defRPr/>
            </a:pPr>
            <a:fld id="{9A1BA015-71B3-494D-96AA-D9E2CE4A9E3F}" type="slidenum">
              <a:rPr lang="en-GB" altLang="en-GB" smtClean="0"/>
              <a:pPr>
                <a:defRPr/>
              </a:pPr>
              <a:t>12</a:t>
            </a:fld>
            <a:endParaRPr lang="en-GB" altLang="en-GB"/>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r>
              <a:rPr lang="pt-BR" b="1"/>
              <a:t>Abrandador</a:t>
            </a:r>
            <a:r>
              <a:rPr lang="pt-BR"/>
              <a:t> remove somente a dureza da água. Indicado para toda água que possui dureza.</a:t>
            </a:r>
          </a:p>
          <a:p>
            <a:r>
              <a:rPr lang="pt-BR"/>
              <a:t>Demonstrar que com o uso de abrandador, o custo do tratamento cai, economiza combustível </a:t>
            </a:r>
          </a:p>
          <a:p>
            <a:r>
              <a:rPr lang="pt-BR"/>
              <a:t>consumo efetivo de água.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p:txBody>
          <a:bodyPr/>
          <a:lstStyle/>
          <a:p>
            <a:pPr>
              <a:defRPr/>
            </a:pPr>
            <a:fld id="{8BC12F14-9ED3-46D8-8FBE-B304D9E469E1}" type="slidenum">
              <a:rPr lang="en-GB" altLang="en-GB" smtClean="0"/>
              <a:pPr>
                <a:defRPr/>
              </a:pPr>
              <a:t>15</a:t>
            </a:fld>
            <a:endParaRPr lang="en-GB" altLang="en-GB"/>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r>
              <a:rPr lang="pt-BR" b="1"/>
              <a:t>Desmineralizador: </a:t>
            </a:r>
            <a:r>
              <a:rPr lang="pt-BR"/>
              <a:t>Remove todos os minerais da água, elevando o ciclo de concentração e reduzindo o custo na geração do vapor. Aumenta o tempo de residencia da água no interior da caldeira, economizando combustível e água.</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bg>
      <p:bgRef idx="1002">
        <a:schemeClr val="bg2"/>
      </p:bgRef>
    </p:bg>
    <p:spTree>
      <p:nvGrpSpPr>
        <p:cNvPr id="1" name=""/>
        <p:cNvGrpSpPr/>
        <p:nvPr/>
      </p:nvGrpSpPr>
      <p:grpSpPr>
        <a:xfrm>
          <a:off x="0" y="0"/>
          <a:ext cx="0" cy="0"/>
          <a:chOff x="0" y="0"/>
          <a:chExt cx="0" cy="0"/>
        </a:xfrm>
      </p:grpSpPr>
      <p:sp>
        <p:nvSpPr>
          <p:cNvPr id="9" name="Título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pt-BR"/>
              <a:t>Clique para editar o estilo do título mestre</a:t>
            </a:r>
            <a:endParaRPr lang="en-US"/>
          </a:p>
        </p:txBody>
      </p:sp>
      <p:sp>
        <p:nvSpPr>
          <p:cNvPr id="17" name="Subtítu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BR"/>
              <a:t>Clique para editar o estilo do subtítulo mestre</a:t>
            </a:r>
            <a:endParaRPr lang="en-US"/>
          </a:p>
        </p:txBody>
      </p:sp>
      <p:sp>
        <p:nvSpPr>
          <p:cNvPr id="4" name="Espaço Reservado para Data 29"/>
          <p:cNvSpPr>
            <a:spLocks noGrp="1"/>
          </p:cNvSpPr>
          <p:nvPr>
            <p:ph type="dt" sz="half" idx="10"/>
          </p:nvPr>
        </p:nvSpPr>
        <p:spPr/>
        <p:txBody>
          <a:bodyPr/>
          <a:lstStyle>
            <a:lvl1pPr>
              <a:defRPr/>
            </a:lvl1pPr>
          </a:lstStyle>
          <a:p>
            <a:pPr>
              <a:defRPr/>
            </a:pPr>
            <a:fld id="{CFB86792-2CC0-43DE-A746-1077F7AA4245}" type="datetimeFigureOut">
              <a:rPr lang="en-US"/>
              <a:pPr>
                <a:defRPr/>
              </a:pPr>
              <a:t>12/27/2021</a:t>
            </a:fld>
            <a:endParaRPr lang="en-US"/>
          </a:p>
        </p:txBody>
      </p:sp>
      <p:sp>
        <p:nvSpPr>
          <p:cNvPr id="5" name="Espaço Reservado para Rodapé 18"/>
          <p:cNvSpPr>
            <a:spLocks noGrp="1"/>
          </p:cNvSpPr>
          <p:nvPr>
            <p:ph type="ftr" sz="quarter" idx="11"/>
          </p:nvPr>
        </p:nvSpPr>
        <p:spPr/>
        <p:txBody>
          <a:bodyPr/>
          <a:lstStyle>
            <a:lvl1pPr>
              <a:defRPr/>
            </a:lvl1pPr>
          </a:lstStyle>
          <a:p>
            <a:pPr>
              <a:defRPr/>
            </a:pPr>
            <a:endParaRPr lang="en-US"/>
          </a:p>
        </p:txBody>
      </p:sp>
      <p:sp>
        <p:nvSpPr>
          <p:cNvPr id="6" name="Espaço Reservado para Número de Slide 26"/>
          <p:cNvSpPr>
            <a:spLocks noGrp="1"/>
          </p:cNvSpPr>
          <p:nvPr>
            <p:ph type="sldNum" sz="quarter" idx="12"/>
          </p:nvPr>
        </p:nvSpPr>
        <p:spPr/>
        <p:txBody>
          <a:bodyPr/>
          <a:lstStyle>
            <a:lvl1pPr>
              <a:defRPr/>
            </a:lvl1pPr>
          </a:lstStyle>
          <a:p>
            <a:pPr>
              <a:defRPr/>
            </a:pPr>
            <a:fld id="{FB4C6653-7C67-4EB0-B2C4-4DD3AD343AC8}" type="slidenum">
              <a:rPr lang="en-US"/>
              <a:pPr>
                <a:defRPr/>
              </a:pPr>
              <a:t>‹nº›</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ayout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a:xfrm>
            <a:off x="457200" y="6173788"/>
            <a:ext cx="2133600" cy="365125"/>
          </a:xfrm>
        </p:spPr>
        <p:txBody>
          <a:bodyPr/>
          <a:lstStyle>
            <a:lvl1pPr>
              <a:defRPr/>
            </a:lvl1pPr>
          </a:lstStyle>
          <a:p>
            <a:pPr>
              <a:defRPr/>
            </a:pPr>
            <a:fld id="{BF5F6D70-C559-4327-AC6E-D471464AEF0A}" type="datetimeFigureOut">
              <a:rPr lang="en-US"/>
              <a:pPr>
                <a:defRPr/>
              </a:pPr>
              <a:t>12/27/2021</a:t>
            </a:fld>
            <a:endParaRPr lang="en-US"/>
          </a:p>
        </p:txBody>
      </p:sp>
      <p:sp>
        <p:nvSpPr>
          <p:cNvPr id="4" name="Espaço Reservado para Rodapé 3"/>
          <p:cNvSpPr>
            <a:spLocks noGrp="1"/>
          </p:cNvSpPr>
          <p:nvPr>
            <p:ph type="ftr" sz="quarter" idx="11"/>
          </p:nvPr>
        </p:nvSpPr>
        <p:spPr/>
        <p:txBody>
          <a:bodyPr/>
          <a:lstStyle>
            <a:lvl1pPr>
              <a:defRPr/>
            </a:lvl1pPr>
          </a:lstStyle>
          <a:p>
            <a:pPr>
              <a:defRPr/>
            </a:pPr>
            <a:endParaRPr lang="en-US"/>
          </a:p>
        </p:txBody>
      </p:sp>
      <p:sp>
        <p:nvSpPr>
          <p:cNvPr id="5" name="Espaço Reservado para Número de Slide 4"/>
          <p:cNvSpPr>
            <a:spLocks noGrp="1"/>
          </p:cNvSpPr>
          <p:nvPr>
            <p:ph type="sldNum" sz="quarter" idx="12"/>
          </p:nvPr>
        </p:nvSpPr>
        <p:spPr/>
        <p:txBody>
          <a:bodyPr/>
          <a:lstStyle>
            <a:lvl1pPr>
              <a:defRPr/>
            </a:lvl1pPr>
          </a:lstStyle>
          <a:p>
            <a:pPr>
              <a:defRPr/>
            </a:pPr>
            <a:fld id="{926EAFC0-2210-4EA1-9A3E-EAD25BE31BD8}" type="slidenum">
              <a:rPr lang="en-US"/>
              <a:pPr>
                <a:defRPr/>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pt-BR"/>
              <a:t>Clique para editar o estilo do título mestre</a:t>
            </a:r>
            <a:endParaRPr lang="en-US"/>
          </a:p>
        </p:txBody>
      </p:sp>
      <p:sp>
        <p:nvSpPr>
          <p:cNvPr id="3" name="Espaço Reservado para Tex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pt-BR"/>
              <a:t>Clique para editar os estilos do texto mestre</a:t>
            </a:r>
          </a:p>
        </p:txBody>
      </p:sp>
      <p:sp>
        <p:nvSpPr>
          <p:cNvPr id="4" name="Espaço Reservado para Conteúd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9"/>
          <p:cNvSpPr>
            <a:spLocks noGrp="1"/>
          </p:cNvSpPr>
          <p:nvPr>
            <p:ph type="dt" sz="half" idx="10"/>
          </p:nvPr>
        </p:nvSpPr>
        <p:spPr/>
        <p:txBody>
          <a:bodyPr/>
          <a:lstStyle>
            <a:lvl1pPr>
              <a:defRPr/>
            </a:lvl1pPr>
          </a:lstStyle>
          <a:p>
            <a:pPr>
              <a:defRPr/>
            </a:pPr>
            <a:fld id="{79AF9A65-1E6C-4FD2-AF7E-52CC6D5C9488}" type="datetimeFigureOut">
              <a:rPr lang="en-US"/>
              <a:pPr>
                <a:defRPr/>
              </a:pPr>
              <a:t>12/27/2021</a:t>
            </a:fld>
            <a:endParaRPr lang="en-US"/>
          </a:p>
        </p:txBody>
      </p:sp>
      <p:sp>
        <p:nvSpPr>
          <p:cNvPr id="6" name="Espaço Reservado para Rodapé 21"/>
          <p:cNvSpPr>
            <a:spLocks noGrp="1"/>
          </p:cNvSpPr>
          <p:nvPr>
            <p:ph type="ftr" sz="quarter" idx="11"/>
          </p:nvPr>
        </p:nvSpPr>
        <p:spPr/>
        <p:txBody>
          <a:bodyPr/>
          <a:lstStyle>
            <a:lvl1pPr>
              <a:defRPr/>
            </a:lvl1pPr>
          </a:lstStyle>
          <a:p>
            <a:pPr>
              <a:defRPr/>
            </a:pPr>
            <a:endParaRPr lang="en-US"/>
          </a:p>
        </p:txBody>
      </p:sp>
      <p:sp>
        <p:nvSpPr>
          <p:cNvPr id="7" name="Espaço Reservado para Número de Slide 17"/>
          <p:cNvSpPr>
            <a:spLocks noGrp="1"/>
          </p:cNvSpPr>
          <p:nvPr>
            <p:ph type="sldNum" sz="quarter" idx="12"/>
          </p:nvPr>
        </p:nvSpPr>
        <p:spPr/>
        <p:txBody>
          <a:bodyPr/>
          <a:lstStyle>
            <a:lvl1pPr>
              <a:defRPr/>
            </a:lvl1pPr>
          </a:lstStyle>
          <a:p>
            <a:pPr>
              <a:defRPr/>
            </a:pPr>
            <a:fld id="{284A0D85-E702-418D-A264-AF5C567392E7}" type="slidenum">
              <a:rPr lang="en-US"/>
              <a:pPr>
                <a:defRPr/>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5" name="Retângulo com Único Canto Aparado e Arredondado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riângulo retângulo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orma livre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schemeClr val="tx1"/>
              </a:solidFill>
              <a:latin typeface="+mn-lt"/>
              <a:cs typeface="+mn-cs"/>
            </a:endParaRPr>
          </a:p>
        </p:txBody>
      </p:sp>
      <p:sp>
        <p:nvSpPr>
          <p:cNvPr id="8" name="Forma livre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schemeClr val="tx1"/>
              </a:solidFill>
              <a:latin typeface="+mn-lt"/>
              <a:cs typeface="+mn-cs"/>
            </a:endParaRPr>
          </a:p>
        </p:txBody>
      </p:sp>
      <p:sp>
        <p:nvSpPr>
          <p:cNvPr id="2" name="Título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pt-BR"/>
              <a:t>Clique para editar o estilo do título mestre</a:t>
            </a:r>
            <a:endParaRPr lang="en-US"/>
          </a:p>
        </p:txBody>
      </p:sp>
      <p:sp>
        <p:nvSpPr>
          <p:cNvPr id="4" name="Espaço Reservado para Texto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pt-BR"/>
              <a:t>Clique para editar os estilos do texto mestre</a:t>
            </a:r>
          </a:p>
        </p:txBody>
      </p:sp>
      <p:sp>
        <p:nvSpPr>
          <p:cNvPr id="3" name="Espaço Reservado para Imagem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pt-BR" noProof="0"/>
              <a:t>Clique no ícone para adicionar uma imagem</a:t>
            </a:r>
            <a:endParaRPr lang="en-US" noProof="0" dirty="0"/>
          </a:p>
        </p:txBody>
      </p:sp>
      <p:sp>
        <p:nvSpPr>
          <p:cNvPr id="9" name="Espaço Reservado para Data 4"/>
          <p:cNvSpPr>
            <a:spLocks noGrp="1"/>
          </p:cNvSpPr>
          <p:nvPr>
            <p:ph type="dt" sz="half" idx="10"/>
          </p:nvPr>
        </p:nvSpPr>
        <p:spPr/>
        <p:txBody>
          <a:bodyPr/>
          <a:lstStyle>
            <a:lvl1pPr>
              <a:defRPr/>
            </a:lvl1pPr>
          </a:lstStyle>
          <a:p>
            <a:pPr>
              <a:defRPr/>
            </a:pPr>
            <a:fld id="{9579D942-5405-4210-AB49-A0E26E7DA8BE}" type="datetimeFigureOut">
              <a:rPr lang="en-US"/>
              <a:pPr>
                <a:defRPr/>
              </a:pPr>
              <a:t>12/27/2021</a:t>
            </a:fld>
            <a:endParaRPr lang="en-US"/>
          </a:p>
        </p:txBody>
      </p:sp>
      <p:sp>
        <p:nvSpPr>
          <p:cNvPr id="10" name="Espaço Reservado para Rodapé 5"/>
          <p:cNvSpPr>
            <a:spLocks noGrp="1"/>
          </p:cNvSpPr>
          <p:nvPr>
            <p:ph type="ftr" sz="quarter" idx="11"/>
          </p:nvPr>
        </p:nvSpPr>
        <p:spPr/>
        <p:txBody>
          <a:bodyPr/>
          <a:lstStyle>
            <a:lvl1pPr>
              <a:defRPr/>
            </a:lvl1pPr>
          </a:lstStyle>
          <a:p>
            <a:pPr>
              <a:defRPr/>
            </a:pPr>
            <a:endParaRPr lang="en-US"/>
          </a:p>
        </p:txBody>
      </p:sp>
      <p:sp>
        <p:nvSpPr>
          <p:cNvPr id="11" name="Espaço Reservado para Número de Slide 6"/>
          <p:cNvSpPr>
            <a:spLocks noGrp="1"/>
          </p:cNvSpPr>
          <p:nvPr>
            <p:ph type="sldNum" sz="quarter" idx="12"/>
          </p:nvPr>
        </p:nvSpPr>
        <p:spPr>
          <a:xfrm>
            <a:off x="8077200" y="6356350"/>
            <a:ext cx="609600" cy="365125"/>
          </a:xfrm>
        </p:spPr>
        <p:txBody>
          <a:bodyPr/>
          <a:lstStyle>
            <a:lvl1pPr>
              <a:defRPr/>
            </a:lvl1pPr>
          </a:lstStyle>
          <a:p>
            <a:pPr>
              <a:defRPr/>
            </a:pPr>
            <a:fld id="{0FB8BB96-CCDC-4FB1-A3EC-E79728966697}" type="slidenum">
              <a:rPr lang="en-US"/>
              <a:pPr>
                <a:defRPr/>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9"/>
          <p:cNvSpPr>
            <a:spLocks noGrp="1"/>
          </p:cNvSpPr>
          <p:nvPr>
            <p:ph type="dt" sz="half" idx="10"/>
          </p:nvPr>
        </p:nvSpPr>
        <p:spPr/>
        <p:txBody>
          <a:bodyPr/>
          <a:lstStyle>
            <a:lvl1pPr>
              <a:defRPr/>
            </a:lvl1pPr>
          </a:lstStyle>
          <a:p>
            <a:pPr>
              <a:defRPr/>
            </a:pPr>
            <a:fld id="{1E4CCF09-611B-4CB6-BBB2-5DE50615EC5C}" type="datetimeFigureOut">
              <a:rPr lang="en-US"/>
              <a:pPr>
                <a:defRPr/>
              </a:pPr>
              <a:t>12/27/2021</a:t>
            </a:fld>
            <a:endParaRPr lang="en-US"/>
          </a:p>
        </p:txBody>
      </p:sp>
      <p:sp>
        <p:nvSpPr>
          <p:cNvPr id="5" name="Espaço Reservado para Rodapé 21"/>
          <p:cNvSpPr>
            <a:spLocks noGrp="1"/>
          </p:cNvSpPr>
          <p:nvPr>
            <p:ph type="ftr" sz="quarter" idx="11"/>
          </p:nvPr>
        </p:nvSpPr>
        <p:spPr/>
        <p:txBody>
          <a:bodyPr/>
          <a:lstStyle>
            <a:lvl1pPr>
              <a:defRPr/>
            </a:lvl1pPr>
          </a:lstStyle>
          <a:p>
            <a:pPr>
              <a:defRPr/>
            </a:pPr>
            <a:endParaRPr lang="en-US"/>
          </a:p>
        </p:txBody>
      </p:sp>
      <p:sp>
        <p:nvSpPr>
          <p:cNvPr id="6" name="Espaço Reservado para Número de Slide 17"/>
          <p:cNvSpPr>
            <a:spLocks noGrp="1"/>
          </p:cNvSpPr>
          <p:nvPr>
            <p:ph type="sldNum" sz="quarter" idx="12"/>
          </p:nvPr>
        </p:nvSpPr>
        <p:spPr/>
        <p:txBody>
          <a:bodyPr/>
          <a:lstStyle>
            <a:lvl1pPr>
              <a:defRPr/>
            </a:lvl1pPr>
          </a:lstStyle>
          <a:p>
            <a:pPr>
              <a:defRPr/>
            </a:pPr>
            <a:fld id="{2CE2764D-228B-4184-9900-4D544E06BA45}" type="slidenum">
              <a:rPr lang="en-US"/>
              <a:pPr>
                <a:defRPr/>
              </a:pPr>
              <a:t>‹nº›</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914401"/>
            <a:ext cx="2057400" cy="5211763"/>
          </a:xfrm>
        </p:spPr>
        <p:txBody>
          <a:bodyPr vert="eaVert"/>
          <a:lstStyle/>
          <a:p>
            <a:r>
              <a:rPr lang="pt-BR"/>
              <a:t>Clique para editar o estilo do título mestre</a:t>
            </a:r>
            <a:endParaRPr lang="en-US"/>
          </a:p>
        </p:txBody>
      </p:sp>
      <p:sp>
        <p:nvSpPr>
          <p:cNvPr id="3" name="Espaço Reservado para Texto Vertical 2"/>
          <p:cNvSpPr>
            <a:spLocks noGrp="1"/>
          </p:cNvSpPr>
          <p:nvPr>
            <p:ph type="body" orient="vert" idx="1"/>
          </p:nvPr>
        </p:nvSpPr>
        <p:spPr>
          <a:xfrm>
            <a:off x="457200" y="914401"/>
            <a:ext cx="6019800" cy="5211763"/>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9"/>
          <p:cNvSpPr>
            <a:spLocks noGrp="1"/>
          </p:cNvSpPr>
          <p:nvPr>
            <p:ph type="dt" sz="half" idx="10"/>
          </p:nvPr>
        </p:nvSpPr>
        <p:spPr/>
        <p:txBody>
          <a:bodyPr/>
          <a:lstStyle>
            <a:lvl1pPr>
              <a:defRPr/>
            </a:lvl1pPr>
          </a:lstStyle>
          <a:p>
            <a:pPr>
              <a:defRPr/>
            </a:pPr>
            <a:fld id="{185EABE7-DB81-40B4-8A88-0A58E2781220}" type="datetimeFigureOut">
              <a:rPr lang="en-US"/>
              <a:pPr>
                <a:defRPr/>
              </a:pPr>
              <a:t>12/27/2021</a:t>
            </a:fld>
            <a:endParaRPr lang="en-US"/>
          </a:p>
        </p:txBody>
      </p:sp>
      <p:sp>
        <p:nvSpPr>
          <p:cNvPr id="5" name="Espaço Reservado para Rodapé 21"/>
          <p:cNvSpPr>
            <a:spLocks noGrp="1"/>
          </p:cNvSpPr>
          <p:nvPr>
            <p:ph type="ftr" sz="quarter" idx="11"/>
          </p:nvPr>
        </p:nvSpPr>
        <p:spPr/>
        <p:txBody>
          <a:bodyPr/>
          <a:lstStyle>
            <a:lvl1pPr>
              <a:defRPr/>
            </a:lvl1pPr>
          </a:lstStyle>
          <a:p>
            <a:pPr>
              <a:defRPr/>
            </a:pPr>
            <a:endParaRPr lang="en-US"/>
          </a:p>
        </p:txBody>
      </p:sp>
      <p:sp>
        <p:nvSpPr>
          <p:cNvPr id="6" name="Espaço Reservado para Número de Slide 17"/>
          <p:cNvSpPr>
            <a:spLocks noGrp="1"/>
          </p:cNvSpPr>
          <p:nvPr>
            <p:ph type="sldNum" sz="quarter" idx="12"/>
          </p:nvPr>
        </p:nvSpPr>
        <p:spPr/>
        <p:txBody>
          <a:bodyPr/>
          <a:lstStyle>
            <a:lvl1pPr>
              <a:defRPr/>
            </a:lvl1pPr>
          </a:lstStyle>
          <a:p>
            <a:pPr>
              <a:defRPr/>
            </a:pPr>
            <a:fld id="{E90C7705-6E81-40D9-A662-20DE7C6307FE}" type="slidenum">
              <a:rPr lang="en-US"/>
              <a:pPr>
                <a:defRPr/>
              </a:pPr>
              <a:t>‹nº›</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omente título">
    <p:spTree>
      <p:nvGrpSpPr>
        <p:cNvPr id="1" name=""/>
        <p:cNvGrpSpPr/>
        <p:nvPr/>
      </p:nvGrpSpPr>
      <p:grpSpPr>
        <a:xfrm>
          <a:off x="0" y="0"/>
          <a:ext cx="0" cy="0"/>
          <a:chOff x="0" y="0"/>
          <a:chExt cx="0" cy="0"/>
        </a:xfrm>
      </p:grpSpPr>
      <p:sp>
        <p:nvSpPr>
          <p:cNvPr id="30" name="Título 29"/>
          <p:cNvSpPr>
            <a:spLocks noGrp="1"/>
          </p:cNvSpPr>
          <p:nvPr>
            <p:ph type="title"/>
          </p:nvPr>
        </p:nvSpPr>
        <p:spPr>
          <a:xfrm>
            <a:off x="301752" y="457200"/>
            <a:ext cx="8686800" cy="841248"/>
          </a:xfrm>
        </p:spPr>
        <p:txBody>
          <a:bodyPr/>
          <a:lstStyle/>
          <a:p>
            <a:r>
              <a:rPr lang="pt-BR" dirty="0"/>
              <a:t>Clique para editar o estilo do título mestre</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pPr>
              <a:defRPr/>
            </a:pPr>
            <a:fld id="{3F1B0167-1A35-4DC1-BC6C-F7DEC197B072}" type="datetimeFigureOut">
              <a:rPr lang="pt-BR"/>
              <a:pPr>
                <a:defRPr/>
              </a:pPr>
              <a:t>27/12/2021</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CD177F54-7C99-4474-A381-2E26062797B1}" type="slidenum">
              <a:rPr lang="pt-BR"/>
              <a:pPr>
                <a:defRPr/>
              </a:pPr>
              <a:t>‹nº›</a:t>
            </a:fld>
            <a:endParaRPr lang="pt-B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0DCA6B34-8DD4-4942-849E-30B14022FA5A}" type="datetimeFigureOut">
              <a:rPr lang="pt-BR"/>
              <a:pPr>
                <a:defRPr/>
              </a:pPr>
              <a:t>27/12/2021</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347781D9-606F-480E-B507-0D263FE484BC}" type="slidenum">
              <a:rPr lang="pt-BR"/>
              <a:pPr>
                <a:defRPr/>
              </a:pPr>
              <a:t>‹nº›</a:t>
            </a:fld>
            <a:endParaRPr lang="pt-B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A23CDD17-43D6-4B87-8580-B4F3AA07FA74}" type="datetimeFigureOut">
              <a:rPr lang="pt-BR"/>
              <a:pPr>
                <a:defRPr/>
              </a:pPr>
              <a:t>27/12/2021</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F9E89A9E-B836-42A3-8E5E-88910A2C8968}" type="slidenum">
              <a:rPr lang="pt-BR"/>
              <a:pPr>
                <a:defRPr/>
              </a:pPr>
              <a:t>‹nº›</a:t>
            </a:fld>
            <a:endParaRPr lang="pt-B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p:cNvSpPr>
            <a:spLocks noGrp="1"/>
          </p:cNvSpPr>
          <p:nvPr>
            <p:ph type="dt" sz="half" idx="10"/>
          </p:nvPr>
        </p:nvSpPr>
        <p:spPr/>
        <p:txBody>
          <a:bodyPr/>
          <a:lstStyle>
            <a:lvl1pPr>
              <a:defRPr/>
            </a:lvl1pPr>
          </a:lstStyle>
          <a:p>
            <a:pPr>
              <a:defRPr/>
            </a:pPr>
            <a:fld id="{61C66B6A-C447-4F65-997C-E2636EC0871E}" type="datetimeFigureOut">
              <a:rPr lang="pt-BR"/>
              <a:pPr>
                <a:defRPr/>
              </a:pPr>
              <a:t>27/12/2021</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7B6B357A-50AE-4192-A5FD-3808BB366871}" type="slidenum">
              <a:rPr lang="pt-BR"/>
              <a:pPr>
                <a:defRP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4" name="CaixaDeTexto 3"/>
          <p:cNvSpPr txBox="1"/>
          <p:nvPr userDrawn="1"/>
        </p:nvSpPr>
        <p:spPr>
          <a:xfrm>
            <a:off x="6156325" y="6324600"/>
            <a:ext cx="2530475" cy="261938"/>
          </a:xfrm>
          <a:prstGeom prst="rect">
            <a:avLst/>
          </a:prstGeom>
          <a:noFill/>
        </p:spPr>
        <p:txBody>
          <a:bodyPr>
            <a:spAutoFit/>
          </a:bodyPr>
          <a:lstStyle/>
          <a:p>
            <a:pPr algn="r">
              <a:defRPr/>
            </a:pPr>
            <a:r>
              <a:rPr lang="pt-BR" sz="1050" b="1" i="1" dirty="0">
                <a:solidFill>
                  <a:srgbClr val="FF0000"/>
                </a:solidFill>
              </a:rPr>
              <a:t>www.lspsteam.com.br</a:t>
            </a:r>
            <a:endParaRPr lang="pt-BR" sz="1200" b="1" i="1" dirty="0">
              <a:solidFill>
                <a:srgbClr val="FF0000"/>
              </a:solidFill>
            </a:endParaRPr>
          </a:p>
        </p:txBody>
      </p:sp>
      <p:sp>
        <p:nvSpPr>
          <p:cNvPr id="5" name="CaixaDeTexto 4"/>
          <p:cNvSpPr txBox="1"/>
          <p:nvPr userDrawn="1"/>
        </p:nvSpPr>
        <p:spPr>
          <a:xfrm>
            <a:off x="457200" y="6338888"/>
            <a:ext cx="6562725" cy="261937"/>
          </a:xfrm>
          <a:prstGeom prst="rect">
            <a:avLst/>
          </a:prstGeom>
          <a:noFill/>
        </p:spPr>
        <p:txBody>
          <a:bodyPr>
            <a:spAutoFit/>
          </a:bodyPr>
          <a:lstStyle/>
          <a:p>
            <a:pPr>
              <a:defRPr/>
            </a:pPr>
            <a:r>
              <a:rPr lang="pt-BR" sz="1050" b="1" i="1" dirty="0">
                <a:solidFill>
                  <a:srgbClr val="FF0000"/>
                </a:solidFill>
              </a:rPr>
              <a:t>Tecnologia em tratamento de águas e redução de consumo de combustíveis.</a:t>
            </a:r>
          </a:p>
        </p:txBody>
      </p:sp>
      <p:sp>
        <p:nvSpPr>
          <p:cNvPr id="2" name="Título 1"/>
          <p:cNvSpPr>
            <a:spLocks noGrp="1"/>
          </p:cNvSpPr>
          <p:nvPr>
            <p:ph type="title"/>
          </p:nvPr>
        </p:nvSpPr>
        <p:spPr/>
        <p:txBody>
          <a:bodyPr/>
          <a:lstStyle/>
          <a:p>
            <a:r>
              <a:rPr lang="pt-BR"/>
              <a:t>Clique para editar o estilo do título mestre</a:t>
            </a:r>
            <a:endParaRPr lang="en-US"/>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p:cNvSpPr>
            <a:spLocks noGrp="1"/>
          </p:cNvSpPr>
          <p:nvPr>
            <p:ph type="dt" sz="half" idx="10"/>
          </p:nvPr>
        </p:nvSpPr>
        <p:spPr/>
        <p:txBody>
          <a:bodyPr/>
          <a:lstStyle>
            <a:lvl1pPr>
              <a:defRPr/>
            </a:lvl1pPr>
          </a:lstStyle>
          <a:p>
            <a:pPr>
              <a:defRPr/>
            </a:pPr>
            <a:fld id="{58FD830F-3D8F-44D5-91AC-0B7D7AF76B9B}" type="datetimeFigureOut">
              <a:rPr lang="pt-BR"/>
              <a:pPr>
                <a:defRPr/>
              </a:pPr>
              <a:t>27/12/2021</a:t>
            </a:fld>
            <a:endParaRPr lang="pt-BR"/>
          </a:p>
        </p:txBody>
      </p:sp>
      <p:sp>
        <p:nvSpPr>
          <p:cNvPr id="8" name="Espaço Reservado para Rodapé 4"/>
          <p:cNvSpPr>
            <a:spLocks noGrp="1"/>
          </p:cNvSpPr>
          <p:nvPr>
            <p:ph type="ftr" sz="quarter" idx="11"/>
          </p:nvPr>
        </p:nvSpPr>
        <p:spPr/>
        <p:txBody>
          <a:bodyPr/>
          <a:lstStyle>
            <a:lvl1pPr>
              <a:defRPr/>
            </a:lvl1pPr>
          </a:lstStyle>
          <a:p>
            <a:pPr>
              <a:defRPr/>
            </a:pPr>
            <a:endParaRPr lang="pt-BR"/>
          </a:p>
        </p:txBody>
      </p:sp>
      <p:sp>
        <p:nvSpPr>
          <p:cNvPr id="9" name="Espaço Reservado para Número de Slide 5"/>
          <p:cNvSpPr>
            <a:spLocks noGrp="1"/>
          </p:cNvSpPr>
          <p:nvPr>
            <p:ph type="sldNum" sz="quarter" idx="12"/>
          </p:nvPr>
        </p:nvSpPr>
        <p:spPr/>
        <p:txBody>
          <a:bodyPr/>
          <a:lstStyle>
            <a:lvl1pPr>
              <a:defRPr/>
            </a:lvl1pPr>
          </a:lstStyle>
          <a:p>
            <a:pPr>
              <a:defRPr/>
            </a:pPr>
            <a:fld id="{A35B7CF5-E26D-427F-8173-A95D62B0604B}" type="slidenum">
              <a:rPr lang="pt-BR"/>
              <a:pPr>
                <a:defRPr/>
              </a:pPr>
              <a:t>‹nº›</a:t>
            </a:fld>
            <a:endParaRPr lang="pt-B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p:cNvSpPr>
            <a:spLocks noGrp="1"/>
          </p:cNvSpPr>
          <p:nvPr>
            <p:ph type="dt" sz="half" idx="10"/>
          </p:nvPr>
        </p:nvSpPr>
        <p:spPr/>
        <p:txBody>
          <a:bodyPr/>
          <a:lstStyle>
            <a:lvl1pPr>
              <a:defRPr/>
            </a:lvl1pPr>
          </a:lstStyle>
          <a:p>
            <a:pPr>
              <a:defRPr/>
            </a:pPr>
            <a:fld id="{E9A61242-62FB-45FF-B070-DCC1FB84650A}" type="datetimeFigureOut">
              <a:rPr lang="pt-BR"/>
              <a:pPr>
                <a:defRPr/>
              </a:pPr>
              <a:t>27/12/2021</a:t>
            </a:fld>
            <a:endParaRPr lang="pt-BR"/>
          </a:p>
        </p:txBody>
      </p:sp>
      <p:sp>
        <p:nvSpPr>
          <p:cNvPr id="4" name="Espaço Reservado para Rodapé 4"/>
          <p:cNvSpPr>
            <a:spLocks noGrp="1"/>
          </p:cNvSpPr>
          <p:nvPr>
            <p:ph type="ftr" sz="quarter" idx="11"/>
          </p:nvPr>
        </p:nvSpPr>
        <p:spPr/>
        <p:txBody>
          <a:bodyPr/>
          <a:lstStyle>
            <a:lvl1pPr>
              <a:defRPr/>
            </a:lvl1pPr>
          </a:lstStyle>
          <a:p>
            <a:pPr>
              <a:defRPr/>
            </a:pPr>
            <a:endParaRPr lang="pt-BR"/>
          </a:p>
        </p:txBody>
      </p:sp>
      <p:sp>
        <p:nvSpPr>
          <p:cNvPr id="5" name="Espaço Reservado para Número de Slide 5"/>
          <p:cNvSpPr>
            <a:spLocks noGrp="1"/>
          </p:cNvSpPr>
          <p:nvPr>
            <p:ph type="sldNum" sz="quarter" idx="12"/>
          </p:nvPr>
        </p:nvSpPr>
        <p:spPr/>
        <p:txBody>
          <a:bodyPr/>
          <a:lstStyle>
            <a:lvl1pPr>
              <a:defRPr/>
            </a:lvl1pPr>
          </a:lstStyle>
          <a:p>
            <a:pPr>
              <a:defRPr/>
            </a:pPr>
            <a:fld id="{204ADE3E-842A-4FD9-862E-A56801EB58DE}" type="slidenum">
              <a:rPr lang="pt-BR"/>
              <a:pPr>
                <a:defRPr/>
              </a:pPr>
              <a:t>‹nº›</a:t>
            </a:fld>
            <a:endParaRPr lang="pt-B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61C36EA8-6AA3-4315-911E-647ED74E8A42}" type="datetimeFigureOut">
              <a:rPr lang="pt-BR"/>
              <a:pPr>
                <a:defRPr/>
              </a:pPr>
              <a:t>27/12/2021</a:t>
            </a:fld>
            <a:endParaRPr lang="pt-BR"/>
          </a:p>
        </p:txBody>
      </p:sp>
      <p:sp>
        <p:nvSpPr>
          <p:cNvPr id="3" name="Espaço Reservado para Rodapé 4"/>
          <p:cNvSpPr>
            <a:spLocks noGrp="1"/>
          </p:cNvSpPr>
          <p:nvPr>
            <p:ph type="ftr" sz="quarter" idx="11"/>
          </p:nvPr>
        </p:nvSpPr>
        <p:spPr/>
        <p:txBody>
          <a:bodyPr/>
          <a:lstStyle>
            <a:lvl1pPr>
              <a:defRPr/>
            </a:lvl1pPr>
          </a:lstStyle>
          <a:p>
            <a:pPr>
              <a:defRPr/>
            </a:pPr>
            <a:endParaRPr lang="pt-BR"/>
          </a:p>
        </p:txBody>
      </p:sp>
      <p:sp>
        <p:nvSpPr>
          <p:cNvPr id="4" name="Espaço Reservado para Número de Slide 5"/>
          <p:cNvSpPr>
            <a:spLocks noGrp="1"/>
          </p:cNvSpPr>
          <p:nvPr>
            <p:ph type="sldNum" sz="quarter" idx="12"/>
          </p:nvPr>
        </p:nvSpPr>
        <p:spPr/>
        <p:txBody>
          <a:bodyPr/>
          <a:lstStyle>
            <a:lvl1pPr>
              <a:defRPr/>
            </a:lvl1pPr>
          </a:lstStyle>
          <a:p>
            <a:pPr>
              <a:defRPr/>
            </a:pPr>
            <a:fld id="{603A875F-4458-407A-B41C-34C2F9113AC1}" type="slidenum">
              <a:rPr lang="pt-BR"/>
              <a:pPr>
                <a:defRPr/>
              </a:pPr>
              <a:t>‹nº›</a:t>
            </a:fld>
            <a:endParaRPr lang="pt-B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DF5AE9CB-C6A1-4DA7-9C9B-FA305F909490}" type="datetimeFigureOut">
              <a:rPr lang="pt-BR"/>
              <a:pPr>
                <a:defRPr/>
              </a:pPr>
              <a:t>27/12/2021</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41165A91-482A-4CD5-AB1C-06291E6CEE42}" type="slidenum">
              <a:rPr lang="pt-BR"/>
              <a:pPr>
                <a:defRPr/>
              </a:pPr>
              <a:t>‹nº›</a:t>
            </a:fld>
            <a:endParaRPr lang="pt-B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0AA2BFD9-89D5-42F4-838B-2F72EA875A61}" type="datetimeFigureOut">
              <a:rPr lang="pt-BR"/>
              <a:pPr>
                <a:defRPr/>
              </a:pPr>
              <a:t>27/12/2021</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5A334AA8-8893-4542-AE16-2135FAE783EA}" type="slidenum">
              <a:rPr lang="pt-BR"/>
              <a:pPr>
                <a:defRPr/>
              </a:pPr>
              <a:t>‹nº›</a:t>
            </a:fld>
            <a:endParaRPr lang="pt-B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11CB61D8-E068-492F-86DB-EA886EA1456D}" type="datetimeFigureOut">
              <a:rPr lang="pt-BR"/>
              <a:pPr>
                <a:defRPr/>
              </a:pPr>
              <a:t>27/12/2021</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D71CDE79-4A5D-4507-BF55-A9230E765FA3}" type="slidenum">
              <a:rPr lang="pt-BR"/>
              <a:pPr>
                <a:defRPr/>
              </a:pPr>
              <a:t>‹nº›</a:t>
            </a:fld>
            <a:endParaRPr lang="pt-B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6C024084-8605-4571-B611-10CE340A33E7}" type="datetimeFigureOut">
              <a:rPr lang="pt-BR"/>
              <a:pPr>
                <a:defRPr/>
              </a:pPr>
              <a:t>27/12/2021</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C0B1E260-F271-466E-AF34-163B743472E7}" type="slidenum">
              <a:rPr lang="pt-BR"/>
              <a:pPr>
                <a:defRPr/>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bg>
      <p:bgRef idx="1002">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pt-BR"/>
              <a:t>Clique para editar o estilo do título mestre</a:t>
            </a:r>
            <a:endParaRPr lang="en-US"/>
          </a:p>
        </p:txBody>
      </p:sp>
      <p:sp>
        <p:nvSpPr>
          <p:cNvPr id="3" name="Espaço Reservado para Texto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8483B538-5A6A-4BAA-B3F2-0BB9C3CFDE2F}" type="datetimeFigureOut">
              <a:rPr lang="en-US"/>
              <a:pPr>
                <a:defRPr/>
              </a:pPr>
              <a:t>12/27/2021</a:t>
            </a:fld>
            <a:endParaRPr lang="en-US"/>
          </a:p>
        </p:txBody>
      </p:sp>
      <p:sp>
        <p:nvSpPr>
          <p:cNvPr id="5" name="Espaço Reservado para Rodapé 4"/>
          <p:cNvSpPr>
            <a:spLocks noGrp="1"/>
          </p:cNvSpPr>
          <p:nvPr>
            <p:ph type="ftr" sz="quarter" idx="11"/>
          </p:nvPr>
        </p:nvSpPr>
        <p:spPr/>
        <p:txBody>
          <a:bodyPr/>
          <a:lstStyle>
            <a:lvl1pPr>
              <a:defRPr/>
            </a:lvl1pPr>
          </a:lstStyle>
          <a:p>
            <a:pPr>
              <a:defRPr/>
            </a:pPr>
            <a:endParaRPr lang="en-US"/>
          </a:p>
        </p:txBody>
      </p:sp>
      <p:sp>
        <p:nvSpPr>
          <p:cNvPr id="6" name="Espaço Reservado para Número de Slide 5"/>
          <p:cNvSpPr>
            <a:spLocks noGrp="1"/>
          </p:cNvSpPr>
          <p:nvPr>
            <p:ph type="sldNum" sz="quarter" idx="12"/>
          </p:nvPr>
        </p:nvSpPr>
        <p:spPr/>
        <p:txBody>
          <a:bodyPr/>
          <a:lstStyle>
            <a:lvl1pPr>
              <a:defRPr/>
            </a:lvl1pPr>
          </a:lstStyle>
          <a:p>
            <a:pPr>
              <a:defRPr/>
            </a:pPr>
            <a:fld id="{B8DA0AB2-ECF2-4E61-8855-F7B4511E6C53}" type="slidenum">
              <a:rPr lang="en-US"/>
              <a:pPr>
                <a:defRPr/>
              </a:pPr>
              <a:t>‹nº›</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1143000"/>
          </a:xfrm>
        </p:spPr>
        <p:txBody>
          <a:bodyPr/>
          <a:lstStyle/>
          <a:p>
            <a:r>
              <a:rPr lang="pt-BR"/>
              <a:t>Clique para editar o estilo do título mestre</a:t>
            </a:r>
            <a:endParaRPr lang="en-US"/>
          </a:p>
        </p:txBody>
      </p:sp>
      <p:sp>
        <p:nvSpPr>
          <p:cNvPr id="3" name="Espaço Reservado para Conteúd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9"/>
          <p:cNvSpPr>
            <a:spLocks noGrp="1"/>
          </p:cNvSpPr>
          <p:nvPr>
            <p:ph type="dt" sz="half" idx="10"/>
          </p:nvPr>
        </p:nvSpPr>
        <p:spPr/>
        <p:txBody>
          <a:bodyPr/>
          <a:lstStyle>
            <a:lvl1pPr>
              <a:defRPr/>
            </a:lvl1pPr>
          </a:lstStyle>
          <a:p>
            <a:pPr>
              <a:defRPr/>
            </a:pPr>
            <a:fld id="{EDF037C8-273D-4D40-9748-4D3B2FF38C81}" type="datetimeFigureOut">
              <a:rPr lang="en-US"/>
              <a:pPr>
                <a:defRPr/>
              </a:pPr>
              <a:t>12/27/2021</a:t>
            </a:fld>
            <a:endParaRPr lang="en-US"/>
          </a:p>
        </p:txBody>
      </p:sp>
      <p:sp>
        <p:nvSpPr>
          <p:cNvPr id="6" name="Espaço Reservado para Rodapé 21"/>
          <p:cNvSpPr>
            <a:spLocks noGrp="1"/>
          </p:cNvSpPr>
          <p:nvPr>
            <p:ph type="ftr" sz="quarter" idx="11"/>
          </p:nvPr>
        </p:nvSpPr>
        <p:spPr/>
        <p:txBody>
          <a:bodyPr/>
          <a:lstStyle>
            <a:lvl1pPr>
              <a:defRPr/>
            </a:lvl1pPr>
          </a:lstStyle>
          <a:p>
            <a:pPr>
              <a:defRPr/>
            </a:pPr>
            <a:endParaRPr lang="en-US"/>
          </a:p>
        </p:txBody>
      </p:sp>
      <p:sp>
        <p:nvSpPr>
          <p:cNvPr id="7" name="Espaço Reservado para Número de Slide 17"/>
          <p:cNvSpPr>
            <a:spLocks noGrp="1"/>
          </p:cNvSpPr>
          <p:nvPr>
            <p:ph type="sldNum" sz="quarter" idx="12"/>
          </p:nvPr>
        </p:nvSpPr>
        <p:spPr/>
        <p:txBody>
          <a:bodyPr/>
          <a:lstStyle>
            <a:lvl1pPr>
              <a:defRPr/>
            </a:lvl1pPr>
          </a:lstStyle>
          <a:p>
            <a:pPr>
              <a:defRPr/>
            </a:pPr>
            <a:fld id="{47815D2F-7FD8-4D3C-B752-BB8AFEDF4342}"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1143000"/>
          </a:xfrm>
        </p:spPr>
        <p:txBody>
          <a:bodyPr/>
          <a:lstStyle>
            <a:lvl1pPr>
              <a:defRPr/>
            </a:lvl1pPr>
          </a:lstStyle>
          <a:p>
            <a:r>
              <a:rPr lang="pt-BR"/>
              <a:t>Clique para editar o estilo do título mestre</a:t>
            </a:r>
            <a:endParaRPr lang="en-US"/>
          </a:p>
        </p:txBody>
      </p:sp>
      <p:sp>
        <p:nvSpPr>
          <p:cNvPr id="3" name="Espaço Reservado para Tex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pt-BR"/>
              <a:t>Clique para editar os estilos do texto mestre</a:t>
            </a:r>
          </a:p>
        </p:txBody>
      </p:sp>
      <p:sp>
        <p:nvSpPr>
          <p:cNvPr id="4" name="Espaço Reservado para Tex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pt-BR"/>
              <a:t>Clique para editar os estilos do texto mestre</a:t>
            </a:r>
          </a:p>
        </p:txBody>
      </p:sp>
      <p:sp>
        <p:nvSpPr>
          <p:cNvPr id="5" name="Espaço Reservado para Conteúd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6" name="Espaço Reservado para Conteúd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Espaço Reservado para Data 9"/>
          <p:cNvSpPr>
            <a:spLocks noGrp="1"/>
          </p:cNvSpPr>
          <p:nvPr>
            <p:ph type="dt" sz="half" idx="10"/>
          </p:nvPr>
        </p:nvSpPr>
        <p:spPr/>
        <p:txBody>
          <a:bodyPr/>
          <a:lstStyle>
            <a:lvl1pPr>
              <a:defRPr/>
            </a:lvl1pPr>
          </a:lstStyle>
          <a:p>
            <a:pPr>
              <a:defRPr/>
            </a:pPr>
            <a:fld id="{A79525B9-C50C-4FBF-9CDB-C40C8E17D221}" type="datetimeFigureOut">
              <a:rPr lang="en-US"/>
              <a:pPr>
                <a:defRPr/>
              </a:pPr>
              <a:t>12/27/2021</a:t>
            </a:fld>
            <a:endParaRPr lang="en-US"/>
          </a:p>
        </p:txBody>
      </p:sp>
      <p:sp>
        <p:nvSpPr>
          <p:cNvPr id="8" name="Espaço Reservado para Rodapé 21"/>
          <p:cNvSpPr>
            <a:spLocks noGrp="1"/>
          </p:cNvSpPr>
          <p:nvPr>
            <p:ph type="ftr" sz="quarter" idx="11"/>
          </p:nvPr>
        </p:nvSpPr>
        <p:spPr/>
        <p:txBody>
          <a:bodyPr/>
          <a:lstStyle>
            <a:lvl1pPr>
              <a:defRPr/>
            </a:lvl1pPr>
          </a:lstStyle>
          <a:p>
            <a:pPr>
              <a:defRPr/>
            </a:pPr>
            <a:endParaRPr lang="en-US"/>
          </a:p>
        </p:txBody>
      </p:sp>
      <p:sp>
        <p:nvSpPr>
          <p:cNvPr id="9" name="Espaço Reservado para Número de Slide 17"/>
          <p:cNvSpPr>
            <a:spLocks noGrp="1"/>
          </p:cNvSpPr>
          <p:nvPr>
            <p:ph type="sldNum" sz="quarter" idx="12"/>
          </p:nvPr>
        </p:nvSpPr>
        <p:spPr/>
        <p:txBody>
          <a:bodyPr/>
          <a:lstStyle>
            <a:lvl1pPr>
              <a:defRPr/>
            </a:lvl1pPr>
          </a:lstStyle>
          <a:p>
            <a:pPr>
              <a:defRPr/>
            </a:pPr>
            <a:fld id="{07C36D82-C52A-4D5C-A7D9-32DB2E010565}"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pt-BR"/>
              <a:t>Clique para editar o estilo do título mestre</a:t>
            </a:r>
            <a:endParaRPr lang="en-US"/>
          </a:p>
        </p:txBody>
      </p:sp>
      <p:sp>
        <p:nvSpPr>
          <p:cNvPr id="3" name="Espaço Reservado para Data 9"/>
          <p:cNvSpPr>
            <a:spLocks noGrp="1"/>
          </p:cNvSpPr>
          <p:nvPr>
            <p:ph type="dt" sz="half" idx="10"/>
          </p:nvPr>
        </p:nvSpPr>
        <p:spPr/>
        <p:txBody>
          <a:bodyPr/>
          <a:lstStyle>
            <a:lvl1pPr>
              <a:defRPr/>
            </a:lvl1pPr>
          </a:lstStyle>
          <a:p>
            <a:pPr>
              <a:defRPr/>
            </a:pPr>
            <a:fld id="{7FD34FC1-B5C9-4BB7-9C89-522FE02A56F2}" type="datetimeFigureOut">
              <a:rPr lang="en-US"/>
              <a:pPr>
                <a:defRPr/>
              </a:pPr>
              <a:t>12/27/2021</a:t>
            </a:fld>
            <a:endParaRPr lang="en-US"/>
          </a:p>
        </p:txBody>
      </p:sp>
      <p:sp>
        <p:nvSpPr>
          <p:cNvPr id="4" name="Espaço Reservado para Rodapé 21"/>
          <p:cNvSpPr>
            <a:spLocks noGrp="1"/>
          </p:cNvSpPr>
          <p:nvPr>
            <p:ph type="ftr" sz="quarter" idx="11"/>
          </p:nvPr>
        </p:nvSpPr>
        <p:spPr/>
        <p:txBody>
          <a:bodyPr/>
          <a:lstStyle>
            <a:lvl1pPr>
              <a:defRPr/>
            </a:lvl1pPr>
          </a:lstStyle>
          <a:p>
            <a:pPr>
              <a:defRPr/>
            </a:pPr>
            <a:endParaRPr lang="en-US"/>
          </a:p>
        </p:txBody>
      </p:sp>
      <p:sp>
        <p:nvSpPr>
          <p:cNvPr id="5" name="Espaço Reservado para Número de Slide 17"/>
          <p:cNvSpPr>
            <a:spLocks noGrp="1"/>
          </p:cNvSpPr>
          <p:nvPr>
            <p:ph type="sldNum" sz="quarter" idx="12"/>
          </p:nvPr>
        </p:nvSpPr>
        <p:spPr/>
        <p:txBody>
          <a:bodyPr/>
          <a:lstStyle>
            <a:lvl1pPr>
              <a:defRPr/>
            </a:lvl1pPr>
          </a:lstStyle>
          <a:p>
            <a:pPr>
              <a:defRPr/>
            </a:pPr>
            <a:fld id="{65072F38-D4C9-4A5D-8050-BD6376F9D46B}" type="slidenum">
              <a:rPr lang="en-US"/>
              <a:pPr>
                <a:defRPr/>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9"/>
          <p:cNvSpPr>
            <a:spLocks noGrp="1"/>
          </p:cNvSpPr>
          <p:nvPr>
            <p:ph type="dt" sz="half" idx="10"/>
          </p:nvPr>
        </p:nvSpPr>
        <p:spPr/>
        <p:txBody>
          <a:bodyPr/>
          <a:lstStyle>
            <a:lvl1pPr>
              <a:defRPr/>
            </a:lvl1pPr>
          </a:lstStyle>
          <a:p>
            <a:pPr>
              <a:defRPr/>
            </a:pPr>
            <a:fld id="{01DCAC92-1869-4FBE-B065-BF48722BAA20}" type="datetimeFigureOut">
              <a:rPr lang="en-US"/>
              <a:pPr>
                <a:defRPr/>
              </a:pPr>
              <a:t>12/27/2021</a:t>
            </a:fld>
            <a:endParaRPr lang="en-US"/>
          </a:p>
        </p:txBody>
      </p:sp>
      <p:sp>
        <p:nvSpPr>
          <p:cNvPr id="3" name="Espaço Reservado para Rodapé 21"/>
          <p:cNvSpPr>
            <a:spLocks noGrp="1"/>
          </p:cNvSpPr>
          <p:nvPr>
            <p:ph type="ftr" sz="quarter" idx="11"/>
          </p:nvPr>
        </p:nvSpPr>
        <p:spPr/>
        <p:txBody>
          <a:bodyPr/>
          <a:lstStyle>
            <a:lvl1pPr>
              <a:defRPr/>
            </a:lvl1pPr>
          </a:lstStyle>
          <a:p>
            <a:pPr>
              <a:defRPr/>
            </a:pPr>
            <a:endParaRPr lang="en-US"/>
          </a:p>
        </p:txBody>
      </p:sp>
      <p:sp>
        <p:nvSpPr>
          <p:cNvPr id="4" name="Espaço Reservado para Número de Slide 17"/>
          <p:cNvSpPr>
            <a:spLocks noGrp="1"/>
          </p:cNvSpPr>
          <p:nvPr>
            <p:ph type="sldNum" sz="quarter" idx="12"/>
          </p:nvPr>
        </p:nvSpPr>
        <p:spPr/>
        <p:txBody>
          <a:bodyPr/>
          <a:lstStyle>
            <a:lvl1pPr>
              <a:defRPr/>
            </a:lvl1pPr>
          </a:lstStyle>
          <a:p>
            <a:pPr>
              <a:defRPr/>
            </a:pPr>
            <a:fld id="{71552164-ED3C-410B-B067-268415E26495}" type="slidenum">
              <a:rPr lang="en-US"/>
              <a:pPr>
                <a:defRPr/>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Layout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9"/>
          <p:cNvSpPr>
            <a:spLocks noGrp="1"/>
          </p:cNvSpPr>
          <p:nvPr>
            <p:ph type="dt" sz="half" idx="10"/>
          </p:nvPr>
        </p:nvSpPr>
        <p:spPr/>
        <p:txBody>
          <a:bodyPr/>
          <a:lstStyle>
            <a:lvl1pPr>
              <a:defRPr/>
            </a:lvl1pPr>
          </a:lstStyle>
          <a:p>
            <a:pPr>
              <a:defRPr/>
            </a:pPr>
            <a:fld id="{E196124D-C394-45D4-8B9C-190FCE414A63}" type="datetimeFigureOut">
              <a:rPr lang="en-US"/>
              <a:pPr>
                <a:defRPr/>
              </a:pPr>
              <a:t>12/27/2021</a:t>
            </a:fld>
            <a:endParaRPr lang="en-US"/>
          </a:p>
        </p:txBody>
      </p:sp>
      <p:sp>
        <p:nvSpPr>
          <p:cNvPr id="4" name="Espaço Reservado para Rodapé 21"/>
          <p:cNvSpPr>
            <a:spLocks noGrp="1"/>
          </p:cNvSpPr>
          <p:nvPr>
            <p:ph type="ftr" sz="quarter" idx="11"/>
          </p:nvPr>
        </p:nvSpPr>
        <p:spPr/>
        <p:txBody>
          <a:bodyPr/>
          <a:lstStyle>
            <a:lvl1pPr>
              <a:defRPr/>
            </a:lvl1pPr>
          </a:lstStyle>
          <a:p>
            <a:pPr>
              <a:defRPr/>
            </a:pPr>
            <a:endParaRPr lang="en-US"/>
          </a:p>
        </p:txBody>
      </p:sp>
      <p:sp>
        <p:nvSpPr>
          <p:cNvPr id="5" name="Espaço Reservado para Número de Slide 17"/>
          <p:cNvSpPr>
            <a:spLocks noGrp="1"/>
          </p:cNvSpPr>
          <p:nvPr>
            <p:ph type="sldNum" sz="quarter" idx="12"/>
          </p:nvPr>
        </p:nvSpPr>
        <p:spPr/>
        <p:txBody>
          <a:bodyPr/>
          <a:lstStyle>
            <a:lvl1pPr>
              <a:defRPr/>
            </a:lvl1pPr>
          </a:lstStyle>
          <a:p>
            <a:pPr>
              <a:defRPr/>
            </a:pPr>
            <a:fld id="{73531BA1-5EA3-4FBC-AA1B-91BAD8913EA3}" type="slidenum">
              <a:rPr lang="en-US"/>
              <a:pPr>
                <a:defRPr/>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Rodapé 3"/>
          <p:cNvSpPr>
            <a:spLocks noGrp="1"/>
          </p:cNvSpPr>
          <p:nvPr>
            <p:ph type="ftr" sz="quarter" idx="10"/>
          </p:nvPr>
        </p:nvSpPr>
        <p:spPr/>
        <p:txBody>
          <a:bodyPr/>
          <a:lstStyle>
            <a:lvl1pPr>
              <a:defRPr/>
            </a:lvl1pPr>
          </a:lstStyle>
          <a:p>
            <a:pPr>
              <a:defRPr/>
            </a:pPr>
            <a:endParaRPr lang="en-US"/>
          </a:p>
        </p:txBody>
      </p:sp>
      <p:sp>
        <p:nvSpPr>
          <p:cNvPr id="4" name="Espaço Reservado para Número de Slide 4"/>
          <p:cNvSpPr>
            <a:spLocks noGrp="1"/>
          </p:cNvSpPr>
          <p:nvPr>
            <p:ph type="sldNum" sz="quarter" idx="11"/>
          </p:nvPr>
        </p:nvSpPr>
        <p:spPr/>
        <p:txBody>
          <a:bodyPr/>
          <a:lstStyle>
            <a:lvl1pPr>
              <a:defRPr/>
            </a:lvl1pPr>
          </a:lstStyle>
          <a:p>
            <a:pPr>
              <a:defRPr/>
            </a:pPr>
            <a:fld id="{5C6855CA-66D6-4910-A24C-B1952879887B}" type="slidenum">
              <a:rPr lang="en-US"/>
              <a:pPr>
                <a:defRPr/>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a livre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schemeClr val="tx1"/>
              </a:solidFill>
              <a:latin typeface="+mn-lt"/>
              <a:cs typeface="+mn-cs"/>
            </a:endParaRPr>
          </a:p>
        </p:txBody>
      </p:sp>
      <p:sp>
        <p:nvSpPr>
          <p:cNvPr id="8" name="Forma livre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schemeClr val="tx1"/>
              </a:solidFill>
              <a:latin typeface="+mn-lt"/>
              <a:cs typeface="+mn-cs"/>
            </a:endParaRPr>
          </a:p>
        </p:txBody>
      </p:sp>
      <p:sp>
        <p:nvSpPr>
          <p:cNvPr id="6148" name="Espaço Reservado para Título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pt-BR"/>
              <a:t>Clique para editar o estilo do título mestre</a:t>
            </a:r>
            <a:endParaRPr lang="en-US"/>
          </a:p>
        </p:txBody>
      </p:sp>
      <p:sp>
        <p:nvSpPr>
          <p:cNvPr id="6149" name="Espaço Reservado para Texto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10" name="Espaço Reservado para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mn-cs"/>
              </a:defRPr>
            </a:lvl1pPr>
          </a:lstStyle>
          <a:p>
            <a:pPr>
              <a:defRPr/>
            </a:pPr>
            <a:fld id="{D7111532-686E-4F60-B45D-E59C32FC2B94}" type="datetimeFigureOut">
              <a:rPr lang="en-US"/>
              <a:pPr>
                <a:defRPr/>
              </a:pPr>
              <a:t>12/27/2021</a:t>
            </a:fld>
            <a:endParaRPr lang="en-US"/>
          </a:p>
        </p:txBody>
      </p:sp>
      <p:sp>
        <p:nvSpPr>
          <p:cNvPr id="22" name="Espaço Reservado para Rodapé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mn-cs"/>
              </a:defRPr>
            </a:lvl1pPr>
          </a:lstStyle>
          <a:p>
            <a:pPr>
              <a:defRPr/>
            </a:pPr>
            <a:endParaRPr lang="en-US"/>
          </a:p>
        </p:txBody>
      </p:sp>
      <p:sp>
        <p:nvSpPr>
          <p:cNvPr id="18" name="Espaço Reservado para Número de Slid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cs typeface="+mn-cs"/>
              </a:defRPr>
            </a:lvl1pPr>
          </a:lstStyle>
          <a:p>
            <a:pPr>
              <a:defRPr/>
            </a:pPr>
            <a:fld id="{BB40F4BF-06CA-47FF-926A-507CEAB812FB}" type="slidenum">
              <a:rPr lang="en-US"/>
              <a:pPr>
                <a:defRPr/>
              </a:pPr>
              <a:t>‹nº›</a:t>
            </a:fld>
            <a:endParaRPr lang="en-US"/>
          </a:p>
        </p:txBody>
      </p:sp>
      <p:grpSp>
        <p:nvGrpSpPr>
          <p:cNvPr id="6153" name="Grupo 1"/>
          <p:cNvGrpSpPr>
            <a:grpSpLocks/>
          </p:cNvGrpSpPr>
          <p:nvPr/>
        </p:nvGrpSpPr>
        <p:grpSpPr bwMode="auto">
          <a:xfrm>
            <a:off x="-19050" y="203200"/>
            <a:ext cx="9180513" cy="647700"/>
            <a:chOff x="-19045" y="216550"/>
            <a:chExt cx="9180548" cy="649224"/>
          </a:xfrm>
        </p:grpSpPr>
        <p:sp>
          <p:nvSpPr>
            <p:cNvPr id="12" name="Forma liv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0" hangingPunct="0">
                <a:defRPr/>
              </a:pPr>
              <a:endParaRPr lang="en-US">
                <a:cs typeface="+mn-cs"/>
              </a:endParaRPr>
            </a:p>
          </p:txBody>
        </p:sp>
        <p:sp>
          <p:nvSpPr>
            <p:cNvPr id="13" name="Forma liv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0" hangingPunct="0">
                <a:defRPr/>
              </a:pPr>
              <a:endParaRPr lang="en-US">
                <a:cs typeface="+mn-cs"/>
              </a:endParaRPr>
            </a:p>
          </p:txBody>
        </p:sp>
      </p:grpSp>
    </p:spTree>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878" r:id="rId4"/>
    <p:sldLayoutId id="2147483879" r:id="rId5"/>
    <p:sldLayoutId id="2147483880" r:id="rId6"/>
    <p:sldLayoutId id="2147483881" r:id="rId7"/>
    <p:sldLayoutId id="2147483882" r:id="rId8"/>
    <p:sldLayoutId id="2147483900" r:id="rId9"/>
    <p:sldLayoutId id="2147483901" r:id="rId10"/>
    <p:sldLayoutId id="2147483883" r:id="rId11"/>
    <p:sldLayoutId id="2147483902" r:id="rId12"/>
    <p:sldLayoutId id="2147483884" r:id="rId13"/>
    <p:sldLayoutId id="2147483885" r:id="rId14"/>
    <p:sldLayoutId id="2147483903" r:id="rId15"/>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0" name="Espaço Reservado para Títu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7171" name="Espaço Reservado para Tex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B0B10AD-1F50-4883-A86C-760734E6621B}" type="datetimeFigureOut">
              <a:rPr lang="pt-BR"/>
              <a:pPr>
                <a:defRPr/>
              </a:pPr>
              <a:t>27/12/2021</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88C159C-DBB1-4E0E-8026-3696B52AB9E4}"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wmf"/></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34.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wmf"/></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hyperlink" Target="file:///C:\Users\Luciano\Desktop\CAC%20TEMP\VIDEOS%20PARA%20CURSO\Descarga%20de%20Fundo.pps"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5.wmf"/><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7.wmf"/></Relationships>
</file>

<file path=ppt/slides/_rels/slide65.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1.wmf"/><Relationship Id="rId4" Type="http://schemas.openxmlformats.org/officeDocument/2006/relationships/image" Target="../media/image49.wmf"/></Relationships>
</file>

<file path=ppt/slides/_rels/slide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4.wmf"/></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500694" y="5183325"/>
            <a:ext cx="2804541" cy="523220"/>
          </a:xfrm>
          <a:prstGeom prst="rect">
            <a:avLst/>
          </a:prstGeom>
          <a:noFill/>
        </p:spPr>
        <p:txBody>
          <a:bodyPr>
            <a:spAutoFit/>
          </a:bodyPr>
          <a:lstStyle/>
          <a:p>
            <a:pPr algn="ctr" eaLnBrk="0" hangingPunct="0">
              <a:defRPr/>
            </a:pPr>
            <a:r>
              <a:rPr lang="pt-BR"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mn-cs"/>
              </a:rPr>
              <a:t>5º MODULO </a:t>
            </a:r>
          </a:p>
        </p:txBody>
      </p:sp>
    </p:spTree>
  </p:cSld>
  <p:clrMapOvr>
    <a:masterClrMapping/>
  </p:clrMapOvr>
  <p:transition advTm="1000">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repeatCount="indefinite" fill="hold" nodeType="clickEffect">
                                  <p:stCondLst>
                                    <p:cond delay="0"/>
                                  </p:stCondLst>
                                  <p:childTnLst>
                                    <p:set>
                                      <p:cBhvr>
                                        <p:cTn id="6" dur="2000">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idx="1"/>
          </p:nvPr>
        </p:nvSpPr>
        <p:spPr>
          <a:xfrm>
            <a:off x="171450" y="1524000"/>
            <a:ext cx="8756650" cy="3962400"/>
          </a:xfrm>
        </p:spPr>
        <p:txBody>
          <a:bodyPr lIns="90488" tIns="44450" rIns="90488" bIns="44450"/>
          <a:lstStyle/>
          <a:p>
            <a:pPr algn="ctr" eaLnBrk="1" hangingPunct="1">
              <a:buFontTx/>
              <a:buNone/>
            </a:pPr>
            <a:r>
              <a:rPr lang="pt-BR" sz="4800" b="1">
                <a:solidFill>
                  <a:schemeClr val="tx2"/>
                </a:solidFill>
              </a:rPr>
              <a:t> IMPORTÂNCIA DO    PRÉ-TRATAMENTO DE ÁGUA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a:xfrm>
            <a:off x="762000" y="368300"/>
            <a:ext cx="8048625" cy="725488"/>
          </a:xfrm>
          <a:ln w="12700"/>
        </p:spPr>
        <p:txBody>
          <a:bodyPr tIns="0" anchor="t">
            <a:normAutofit fontScale="90000"/>
          </a:bodyPr>
          <a:lstStyle/>
          <a:p>
            <a:pPr eaLnBrk="1" fontAlgn="auto" hangingPunct="1">
              <a:spcAft>
                <a:spcPts val="0"/>
              </a:spcAft>
              <a:defRPr/>
            </a:pPr>
            <a:r>
              <a:rPr lang="pt-BR" b="1"/>
              <a:t>PRÉ-TRATAMENTO DA ÁGUA?</a:t>
            </a:r>
          </a:p>
        </p:txBody>
      </p:sp>
      <p:sp>
        <p:nvSpPr>
          <p:cNvPr id="38915" name="Rectangle 3"/>
          <p:cNvSpPr>
            <a:spLocks noGrp="1" noChangeArrowheads="1"/>
          </p:cNvSpPr>
          <p:nvPr>
            <p:ph idx="1"/>
          </p:nvPr>
        </p:nvSpPr>
        <p:spPr>
          <a:xfrm>
            <a:off x="419100" y="1562100"/>
            <a:ext cx="7581900" cy="2652713"/>
          </a:xfrm>
        </p:spPr>
        <p:txBody>
          <a:bodyPr lIns="0" tIns="0" rIns="0" bIns="0"/>
          <a:lstStyle/>
          <a:p>
            <a:pPr eaLnBrk="1" hangingPunct="1"/>
            <a:r>
              <a:rPr lang="pt-BR" sz="2800">
                <a:solidFill>
                  <a:schemeClr val="tx2"/>
                </a:solidFill>
              </a:rPr>
              <a:t> Abrandamento</a:t>
            </a:r>
          </a:p>
          <a:p>
            <a:pPr eaLnBrk="1" hangingPunct="1">
              <a:buFont typeface="Wingdings 2" pitchFamily="18" charset="2"/>
              <a:buNone/>
            </a:pPr>
            <a:endParaRPr lang="pt-BR" sz="2800">
              <a:solidFill>
                <a:schemeClr val="tx2"/>
              </a:solidFill>
            </a:endParaRPr>
          </a:p>
          <a:p>
            <a:pPr eaLnBrk="1" hangingPunct="1"/>
            <a:r>
              <a:rPr lang="pt-BR" sz="2800">
                <a:solidFill>
                  <a:schemeClr val="tx2"/>
                </a:solidFill>
              </a:rPr>
              <a:t> Desmineralização</a:t>
            </a:r>
          </a:p>
          <a:p>
            <a:pPr eaLnBrk="1" hangingPunct="1">
              <a:buFont typeface="Wingdings 2" pitchFamily="18" charset="2"/>
              <a:buNone/>
            </a:pPr>
            <a:endParaRPr lang="pt-BR" sz="2800">
              <a:solidFill>
                <a:schemeClr val="tx2"/>
              </a:solidFill>
            </a:endParaRPr>
          </a:p>
          <a:p>
            <a:pPr eaLnBrk="1" hangingPunct="1"/>
            <a:r>
              <a:rPr lang="pt-BR" sz="2800">
                <a:solidFill>
                  <a:schemeClr val="tx2"/>
                </a:solidFill>
              </a:rPr>
              <a:t> Desaerador   </a:t>
            </a:r>
          </a:p>
          <a:p>
            <a:pPr eaLnBrk="1" hangingPunct="1"/>
            <a:endParaRPr lang="pt-BR" sz="2800">
              <a:solidFill>
                <a:schemeClr val="tx2"/>
              </a:solidFill>
            </a:endParaRPr>
          </a:p>
          <a:p>
            <a:pPr eaLnBrk="1" hangingPunct="1"/>
            <a:r>
              <a:rPr lang="pt-BR" sz="2800">
                <a:solidFill>
                  <a:schemeClr val="tx2"/>
                </a:solidFill>
              </a:rPr>
              <a:t> Osmose Reversa </a:t>
            </a:r>
          </a:p>
        </p:txBody>
      </p:sp>
      <p:pic>
        <p:nvPicPr>
          <p:cNvPr id="39941" name="Picture 5"/>
          <p:cNvPicPr>
            <a:picLocks noChangeAspect="1" noChangeArrowheads="1"/>
          </p:cNvPicPr>
          <p:nvPr/>
        </p:nvPicPr>
        <p:blipFill>
          <a:blip r:embed="rId3" cstate="print"/>
          <a:srcRect/>
          <a:stretch>
            <a:fillRect/>
          </a:stretch>
        </p:blipFill>
        <p:spPr bwMode="auto">
          <a:xfrm>
            <a:off x="3938588" y="1285875"/>
            <a:ext cx="1266825" cy="952500"/>
          </a:xfrm>
          <a:prstGeom prst="rect">
            <a:avLst/>
          </a:prstGeom>
          <a:ln>
            <a:noFill/>
          </a:ln>
          <a:effectLst>
            <a:outerShdw blurRad="292100" dist="139700" dir="2700000" algn="tl" rotWithShape="0">
              <a:srgbClr val="333333">
                <a:alpha val="65000"/>
              </a:srgbClr>
            </a:outerShdw>
          </a:effectLst>
        </p:spPr>
      </p:pic>
      <p:pic>
        <p:nvPicPr>
          <p:cNvPr id="39942" name="Picture 6"/>
          <p:cNvPicPr>
            <a:picLocks noChangeAspect="1" noChangeArrowheads="1"/>
          </p:cNvPicPr>
          <p:nvPr/>
        </p:nvPicPr>
        <p:blipFill>
          <a:blip r:embed="rId4" cstate="print"/>
          <a:srcRect/>
          <a:stretch>
            <a:fillRect/>
          </a:stretch>
        </p:blipFill>
        <p:spPr bwMode="auto">
          <a:xfrm>
            <a:off x="4071938" y="2371725"/>
            <a:ext cx="1266825" cy="1057275"/>
          </a:xfrm>
          <a:prstGeom prst="rect">
            <a:avLst/>
          </a:prstGeom>
          <a:ln>
            <a:noFill/>
          </a:ln>
          <a:effectLst>
            <a:outerShdw blurRad="292100" dist="139700" dir="2700000" algn="tl" rotWithShape="0">
              <a:srgbClr val="333333">
                <a:alpha val="65000"/>
              </a:srgbClr>
            </a:outerShdw>
          </a:effectLst>
        </p:spPr>
      </p:pic>
      <p:pic>
        <p:nvPicPr>
          <p:cNvPr id="39946" name="Picture 10"/>
          <p:cNvPicPr>
            <a:picLocks noChangeAspect="1" noChangeArrowheads="1"/>
          </p:cNvPicPr>
          <p:nvPr/>
        </p:nvPicPr>
        <p:blipFill>
          <a:blip r:embed="rId5" cstate="print"/>
          <a:srcRect/>
          <a:stretch>
            <a:fillRect/>
          </a:stretch>
        </p:blipFill>
        <p:spPr bwMode="auto">
          <a:xfrm>
            <a:off x="2652713" y="3429000"/>
            <a:ext cx="1285875" cy="838200"/>
          </a:xfrm>
          <a:prstGeom prst="rect">
            <a:avLst/>
          </a:prstGeom>
          <a:ln>
            <a:noFill/>
          </a:ln>
          <a:effectLst>
            <a:outerShdw blurRad="292100" dist="139700" dir="2700000" algn="tl" rotWithShape="0">
              <a:srgbClr val="333333">
                <a:alpha val="65000"/>
              </a:srgbClr>
            </a:outerShdw>
          </a:effectLst>
        </p:spPr>
      </p:pic>
      <p:pic>
        <p:nvPicPr>
          <p:cNvPr id="38919" name="Picture 11"/>
          <p:cNvPicPr>
            <a:picLocks noChangeAspect="1" noChangeArrowheads="1"/>
          </p:cNvPicPr>
          <p:nvPr/>
        </p:nvPicPr>
        <p:blipFill>
          <a:blip r:embed="rId6" cstate="print"/>
          <a:srcRect/>
          <a:stretch>
            <a:fillRect/>
          </a:stretch>
        </p:blipFill>
        <p:spPr bwMode="auto">
          <a:xfrm>
            <a:off x="3429000" y="4643438"/>
            <a:ext cx="2170113" cy="128587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Rectangle 2"/>
          <p:cNvSpPr>
            <a:spLocks noGrp="1" noChangeArrowheads="1"/>
          </p:cNvSpPr>
          <p:nvPr>
            <p:ph type="title"/>
          </p:nvPr>
        </p:nvSpPr>
        <p:spPr>
          <a:xfrm>
            <a:off x="666750" y="368300"/>
            <a:ext cx="8048625" cy="725488"/>
          </a:xfrm>
          <a:ln w="12700"/>
        </p:spPr>
        <p:txBody>
          <a:bodyPr tIns="0" anchor="t">
            <a:normAutofit fontScale="90000"/>
          </a:bodyPr>
          <a:lstStyle/>
          <a:p>
            <a:pPr eaLnBrk="1" fontAlgn="auto" hangingPunct="1">
              <a:spcAft>
                <a:spcPts val="0"/>
              </a:spcAft>
              <a:defRPr/>
            </a:pPr>
            <a:r>
              <a:rPr lang="pt-BR" b="1"/>
              <a:t>BENEFÍCIOS</a:t>
            </a:r>
          </a:p>
        </p:txBody>
      </p:sp>
      <p:sp>
        <p:nvSpPr>
          <p:cNvPr id="39939" name="Text Box 3"/>
          <p:cNvSpPr txBox="1">
            <a:spLocks noChangeArrowheads="1"/>
          </p:cNvSpPr>
          <p:nvPr/>
        </p:nvSpPr>
        <p:spPr bwMode="auto">
          <a:xfrm>
            <a:off x="615950" y="1243013"/>
            <a:ext cx="8451850" cy="4362450"/>
          </a:xfrm>
          <a:prstGeom prst="rect">
            <a:avLst/>
          </a:prstGeom>
          <a:noFill/>
          <a:ln w="9525">
            <a:noFill/>
            <a:miter lim="800000"/>
            <a:headEnd/>
            <a:tailEnd/>
          </a:ln>
        </p:spPr>
        <p:txBody>
          <a:bodyPr>
            <a:spAutoFit/>
          </a:bodyPr>
          <a:lstStyle/>
          <a:p>
            <a:pPr eaLnBrk="0" hangingPunct="0"/>
            <a:endParaRPr lang="pt-BR" sz="2800">
              <a:solidFill>
                <a:schemeClr val="tx2"/>
              </a:solidFill>
              <a:latin typeface="Verdana" pitchFamily="34" charset="0"/>
            </a:endParaRPr>
          </a:p>
          <a:p>
            <a:pPr eaLnBrk="0" hangingPunct="0">
              <a:buClr>
                <a:schemeClr val="folHlink"/>
              </a:buClr>
              <a:buFont typeface="Monotype Sorts"/>
              <a:buChar char="c"/>
            </a:pPr>
            <a:r>
              <a:rPr lang="pt-BR" sz="2800">
                <a:solidFill>
                  <a:schemeClr val="tx2"/>
                </a:solidFill>
                <a:latin typeface="Verdana" pitchFamily="34" charset="0"/>
              </a:rPr>
              <a:t> ABRANDAMENTO</a:t>
            </a:r>
          </a:p>
          <a:p>
            <a:pPr eaLnBrk="0" hangingPunct="0">
              <a:buClr>
                <a:schemeClr val="folHlink"/>
              </a:buClr>
              <a:buFont typeface="Monotype Sorts"/>
              <a:buChar char="c"/>
            </a:pPr>
            <a:endParaRPr lang="pt-BR" sz="2800">
              <a:solidFill>
                <a:schemeClr val="tx2"/>
              </a:solidFill>
              <a:latin typeface="Verdana" pitchFamily="34" charset="0"/>
            </a:endParaRPr>
          </a:p>
          <a:p>
            <a:pPr lvl="1" eaLnBrk="0" hangingPunct="0">
              <a:buClr>
                <a:schemeClr val="folHlink"/>
              </a:buClr>
              <a:buFont typeface="Monotype Sorts"/>
              <a:buChar char="c"/>
            </a:pPr>
            <a:r>
              <a:rPr lang="pt-BR" sz="2800">
                <a:solidFill>
                  <a:schemeClr val="tx2"/>
                </a:solidFill>
                <a:latin typeface="Verdana" pitchFamily="34" charset="0"/>
              </a:rPr>
              <a:t> Eliminação de sais Cálcio e Magnésio</a:t>
            </a:r>
          </a:p>
          <a:p>
            <a:pPr lvl="1" eaLnBrk="0" hangingPunct="0">
              <a:buClr>
                <a:schemeClr val="folHlink"/>
              </a:buClr>
              <a:buFont typeface="Monotype Sorts"/>
              <a:buChar char="c"/>
            </a:pPr>
            <a:r>
              <a:rPr lang="pt-BR" sz="2800">
                <a:solidFill>
                  <a:schemeClr val="tx2"/>
                </a:solidFill>
                <a:latin typeface="Verdana" pitchFamily="34" charset="0"/>
              </a:rPr>
              <a:t> Eliminação de lama</a:t>
            </a:r>
          </a:p>
          <a:p>
            <a:pPr lvl="1" eaLnBrk="0" hangingPunct="0">
              <a:buClr>
                <a:schemeClr val="folHlink"/>
              </a:buClr>
              <a:buFont typeface="Monotype Sorts"/>
              <a:buChar char="c"/>
            </a:pPr>
            <a:r>
              <a:rPr lang="pt-BR" sz="2800">
                <a:solidFill>
                  <a:schemeClr val="tx2"/>
                </a:solidFill>
                <a:latin typeface="Verdana" pitchFamily="34" charset="0"/>
              </a:rPr>
              <a:t> Eliminação de incrustações causadas pela dureza da água</a:t>
            </a:r>
          </a:p>
          <a:p>
            <a:pPr lvl="1" eaLnBrk="0" hangingPunct="0">
              <a:buClr>
                <a:schemeClr val="folHlink"/>
              </a:buClr>
              <a:buFont typeface="Monotype Sorts"/>
              <a:buChar char="c"/>
            </a:pPr>
            <a:r>
              <a:rPr lang="pt-BR" sz="2800">
                <a:solidFill>
                  <a:schemeClr val="tx2"/>
                </a:solidFill>
                <a:latin typeface="Verdana" pitchFamily="34" charset="0"/>
              </a:rPr>
              <a:t> Redução de purgas desconcentrativas</a:t>
            </a:r>
          </a:p>
          <a:p>
            <a:pPr lvl="1" eaLnBrk="0" hangingPunct="0">
              <a:buClr>
                <a:schemeClr val="folHlink"/>
              </a:buClr>
              <a:buFont typeface="Monotype Sorts"/>
              <a:buChar char="c"/>
            </a:pPr>
            <a:r>
              <a:rPr lang="pt-BR" sz="2800">
                <a:solidFill>
                  <a:schemeClr val="tx2"/>
                </a:solidFill>
                <a:latin typeface="Verdana" pitchFamily="34" charset="0"/>
              </a:rPr>
              <a:t> Redução de consumo de água</a:t>
            </a:r>
          </a:p>
          <a:p>
            <a:pPr eaLnBrk="0" hangingPunct="0"/>
            <a:endParaRPr lang="pt-BR" sz="2800">
              <a:solidFill>
                <a:schemeClr val="tx2"/>
              </a:solidFill>
              <a:latin typeface="Verdana"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3B3485-62B2-4083-94E8-DBB48AF16488}"/>
              </a:ext>
            </a:extLst>
          </p:cNvPr>
          <p:cNvSpPr>
            <a:spLocks noGrp="1"/>
          </p:cNvSpPr>
          <p:nvPr>
            <p:ph type="title"/>
          </p:nvPr>
        </p:nvSpPr>
        <p:spPr/>
        <p:txBody>
          <a:bodyPr/>
          <a:lstStyle/>
          <a:p>
            <a:r>
              <a:rPr lang="pt-BR" dirty="0"/>
              <a:t>INTERNO ABRANDADOR</a:t>
            </a:r>
          </a:p>
        </p:txBody>
      </p:sp>
      <p:pic>
        <p:nvPicPr>
          <p:cNvPr id="4" name="Imagem 3">
            <a:extLst>
              <a:ext uri="{FF2B5EF4-FFF2-40B4-BE49-F238E27FC236}">
                <a16:creationId xmlns:a16="http://schemas.microsoft.com/office/drawing/2014/main" id="{54DAF02D-735C-414C-B3C0-5F20518F1C42}"/>
              </a:ext>
            </a:extLst>
          </p:cNvPr>
          <p:cNvPicPr>
            <a:picLocks noChangeAspect="1"/>
          </p:cNvPicPr>
          <p:nvPr/>
        </p:nvPicPr>
        <p:blipFill rotWithShape="1">
          <a:blip r:embed="rId2"/>
          <a:srcRect l="10625" t="24788" r="45275" b="14983"/>
          <a:stretch/>
        </p:blipFill>
        <p:spPr>
          <a:xfrm>
            <a:off x="457200" y="1935163"/>
            <a:ext cx="5616624" cy="4312766"/>
          </a:xfrm>
          <a:prstGeom prst="rect">
            <a:avLst/>
          </a:prstGeom>
        </p:spPr>
      </p:pic>
    </p:spTree>
    <p:extLst>
      <p:ext uri="{BB962C8B-B14F-4D97-AF65-F5344CB8AC3E}">
        <p14:creationId xmlns:p14="http://schemas.microsoft.com/office/powerpoint/2010/main" val="1359450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5B833F-407A-47F1-BE0F-613D2A4D5ED9}"/>
              </a:ext>
            </a:extLst>
          </p:cNvPr>
          <p:cNvSpPr>
            <a:spLocks noGrp="1"/>
          </p:cNvSpPr>
          <p:nvPr>
            <p:ph type="title"/>
          </p:nvPr>
        </p:nvSpPr>
        <p:spPr/>
        <p:txBody>
          <a:bodyPr/>
          <a:lstStyle/>
          <a:p>
            <a:r>
              <a:rPr lang="pt-BR" dirty="0" err="1"/>
              <a:t>Abrandador</a:t>
            </a:r>
            <a:endParaRPr lang="pt-BR" dirty="0"/>
          </a:p>
        </p:txBody>
      </p:sp>
      <p:sp>
        <p:nvSpPr>
          <p:cNvPr id="3" name="Espaço Reservado para Conteúdo 2">
            <a:extLst>
              <a:ext uri="{FF2B5EF4-FFF2-40B4-BE49-F238E27FC236}">
                <a16:creationId xmlns:a16="http://schemas.microsoft.com/office/drawing/2014/main" id="{3751AF6A-9E46-434A-89E1-12E33DD69C6C}"/>
              </a:ext>
            </a:extLst>
          </p:cNvPr>
          <p:cNvSpPr>
            <a:spLocks noGrp="1"/>
          </p:cNvSpPr>
          <p:nvPr>
            <p:ph idx="1"/>
          </p:nvPr>
        </p:nvSpPr>
        <p:spPr/>
        <p:txBody>
          <a:bodyPr/>
          <a:lstStyle/>
          <a:p>
            <a:r>
              <a:rPr lang="pt-BR" dirty="0"/>
              <a:t>A resina para </a:t>
            </a:r>
            <a:r>
              <a:rPr lang="pt-BR" dirty="0" err="1"/>
              <a:t>abrandador</a:t>
            </a:r>
            <a:r>
              <a:rPr lang="pt-BR" dirty="0"/>
              <a:t> utilizada é do tipo catiônica e tem uma enorme importância para o bom funcionamento e efetividade do </a:t>
            </a:r>
            <a:r>
              <a:rPr lang="pt-BR" dirty="0" err="1"/>
              <a:t>abrandador</a:t>
            </a:r>
            <a:r>
              <a:rPr lang="pt-BR" dirty="0"/>
              <a:t>, já que é a responsável por retirar todos os cátions presentes na água. Entre os tipos de sais que são removidos pela resina para </a:t>
            </a:r>
            <a:r>
              <a:rPr lang="pt-BR" dirty="0" err="1"/>
              <a:t>abrandador</a:t>
            </a:r>
            <a:r>
              <a:rPr lang="pt-BR" dirty="0"/>
              <a:t>, estão o cálcio (Ca2+) e magnésio (Mg2+)  que geram dureza na água.</a:t>
            </a:r>
          </a:p>
        </p:txBody>
      </p:sp>
    </p:spTree>
    <p:extLst>
      <p:ext uri="{BB962C8B-B14F-4D97-AF65-F5344CB8AC3E}">
        <p14:creationId xmlns:p14="http://schemas.microsoft.com/office/powerpoint/2010/main" val="3327265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p:cNvSpPr>
            <a:spLocks noGrp="1" noChangeArrowheads="1"/>
          </p:cNvSpPr>
          <p:nvPr>
            <p:ph type="title"/>
          </p:nvPr>
        </p:nvSpPr>
        <p:spPr>
          <a:xfrm>
            <a:off x="666750" y="368300"/>
            <a:ext cx="8048625" cy="725488"/>
          </a:xfrm>
          <a:ln w="12700"/>
        </p:spPr>
        <p:txBody>
          <a:bodyPr tIns="0" anchor="t">
            <a:normAutofit fontScale="90000"/>
          </a:bodyPr>
          <a:lstStyle/>
          <a:p>
            <a:pPr eaLnBrk="1" fontAlgn="auto" hangingPunct="1">
              <a:spcAft>
                <a:spcPts val="0"/>
              </a:spcAft>
              <a:defRPr/>
            </a:pPr>
            <a:r>
              <a:rPr lang="pt-BR" b="1"/>
              <a:t>BENEFÍCIOS</a:t>
            </a:r>
          </a:p>
        </p:txBody>
      </p:sp>
      <p:sp>
        <p:nvSpPr>
          <p:cNvPr id="40963" name="Text Box 3"/>
          <p:cNvSpPr txBox="1">
            <a:spLocks noChangeArrowheads="1"/>
          </p:cNvSpPr>
          <p:nvPr/>
        </p:nvSpPr>
        <p:spPr bwMode="auto">
          <a:xfrm>
            <a:off x="585788" y="1282700"/>
            <a:ext cx="7794625" cy="3935413"/>
          </a:xfrm>
          <a:prstGeom prst="rect">
            <a:avLst/>
          </a:prstGeom>
          <a:noFill/>
          <a:ln w="9525">
            <a:noFill/>
            <a:miter lim="800000"/>
            <a:headEnd/>
            <a:tailEnd/>
          </a:ln>
        </p:spPr>
        <p:txBody>
          <a:bodyPr wrap="none">
            <a:spAutoFit/>
          </a:bodyPr>
          <a:lstStyle/>
          <a:p>
            <a:pPr eaLnBrk="0" hangingPunct="0"/>
            <a:endParaRPr lang="pt-BR" sz="2800">
              <a:solidFill>
                <a:schemeClr val="tx2"/>
              </a:solidFill>
              <a:latin typeface="Verdana" pitchFamily="34" charset="0"/>
            </a:endParaRPr>
          </a:p>
          <a:p>
            <a:pPr eaLnBrk="0" hangingPunct="0">
              <a:buClr>
                <a:schemeClr val="folHlink"/>
              </a:buClr>
              <a:buFont typeface="Monotype Sorts"/>
              <a:buChar char="c"/>
            </a:pPr>
            <a:r>
              <a:rPr lang="pt-BR" sz="2800">
                <a:solidFill>
                  <a:schemeClr val="tx2"/>
                </a:solidFill>
                <a:latin typeface="Verdana" pitchFamily="34" charset="0"/>
              </a:rPr>
              <a:t> DESMI/ OSMOSE</a:t>
            </a:r>
          </a:p>
          <a:p>
            <a:pPr lvl="1" eaLnBrk="0" hangingPunct="0">
              <a:buClr>
                <a:schemeClr val="folHlink"/>
              </a:buClr>
              <a:buFont typeface="Monotype Sorts"/>
              <a:buChar char="c"/>
            </a:pPr>
            <a:endParaRPr lang="pt-BR" sz="2800">
              <a:solidFill>
                <a:schemeClr val="tx2"/>
              </a:solidFill>
              <a:latin typeface="Verdana" pitchFamily="34" charset="0"/>
            </a:endParaRPr>
          </a:p>
          <a:p>
            <a:pPr lvl="1" eaLnBrk="0" hangingPunct="0">
              <a:buClr>
                <a:schemeClr val="folHlink"/>
              </a:buClr>
              <a:buFont typeface="Monotype Sorts"/>
              <a:buChar char="c"/>
            </a:pPr>
            <a:r>
              <a:rPr lang="pt-BR" sz="2800">
                <a:solidFill>
                  <a:schemeClr val="tx2"/>
                </a:solidFill>
                <a:latin typeface="Verdana" pitchFamily="34" charset="0"/>
              </a:rPr>
              <a:t> Eliminação de sais</a:t>
            </a:r>
          </a:p>
          <a:p>
            <a:pPr lvl="1" eaLnBrk="0" hangingPunct="0">
              <a:buClr>
                <a:schemeClr val="folHlink"/>
              </a:buClr>
              <a:buFont typeface="Monotype Sorts"/>
              <a:buChar char="c"/>
            </a:pPr>
            <a:r>
              <a:rPr lang="pt-BR" sz="2800">
                <a:solidFill>
                  <a:schemeClr val="tx2"/>
                </a:solidFill>
                <a:latin typeface="Verdana" pitchFamily="34" charset="0"/>
              </a:rPr>
              <a:t> Elevação do ciclo de concentração</a:t>
            </a:r>
          </a:p>
          <a:p>
            <a:pPr lvl="1" eaLnBrk="0" hangingPunct="0">
              <a:buClr>
                <a:schemeClr val="folHlink"/>
              </a:buClr>
              <a:buFont typeface="Monotype Sorts"/>
              <a:buChar char="c"/>
            </a:pPr>
            <a:r>
              <a:rPr lang="pt-BR" sz="2800">
                <a:solidFill>
                  <a:schemeClr val="tx2"/>
                </a:solidFill>
                <a:latin typeface="Verdana" pitchFamily="34" charset="0"/>
              </a:rPr>
              <a:t> Redução de purgas desconcentrativas</a:t>
            </a:r>
          </a:p>
          <a:p>
            <a:pPr lvl="1" eaLnBrk="0" hangingPunct="0">
              <a:buClr>
                <a:schemeClr val="folHlink"/>
              </a:buClr>
              <a:buFont typeface="Monotype Sorts"/>
              <a:buChar char="c"/>
            </a:pPr>
            <a:r>
              <a:rPr lang="pt-BR" sz="2800">
                <a:solidFill>
                  <a:schemeClr val="tx2"/>
                </a:solidFill>
                <a:latin typeface="Verdana" pitchFamily="34" charset="0"/>
              </a:rPr>
              <a:t> Redução de consumo de água</a:t>
            </a:r>
          </a:p>
          <a:p>
            <a:pPr lvl="1" eaLnBrk="0" hangingPunct="0">
              <a:buClr>
                <a:schemeClr val="folHlink"/>
              </a:buClr>
              <a:buFont typeface="Monotype Sorts"/>
              <a:buChar char="c"/>
            </a:pPr>
            <a:r>
              <a:rPr lang="pt-BR" sz="2800">
                <a:solidFill>
                  <a:schemeClr val="tx2"/>
                </a:solidFill>
                <a:latin typeface="Verdana" pitchFamily="34" charset="0"/>
              </a:rPr>
              <a:t> Redução de consumo de combustível</a:t>
            </a:r>
          </a:p>
          <a:p>
            <a:pPr eaLnBrk="0" hangingPunct="0"/>
            <a:endParaRPr lang="pt-BR" sz="2800">
              <a:solidFill>
                <a:schemeClr val="tx2"/>
              </a:solidFill>
              <a:latin typeface="Verdana"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D440CE5-D3C8-45AF-A511-FF1E8EAA8A2C}"/>
              </a:ext>
            </a:extLst>
          </p:cNvPr>
          <p:cNvSpPr>
            <a:spLocks noGrp="1"/>
          </p:cNvSpPr>
          <p:nvPr>
            <p:ph idx="1"/>
          </p:nvPr>
        </p:nvSpPr>
        <p:spPr>
          <a:xfrm>
            <a:off x="424583" y="692696"/>
            <a:ext cx="8229600" cy="4389437"/>
          </a:xfrm>
        </p:spPr>
        <p:txBody>
          <a:bodyPr/>
          <a:lstStyle/>
          <a:p>
            <a:r>
              <a:rPr lang="pt-BR" b="1" dirty="0"/>
              <a:t>O que é a desmineralização?</a:t>
            </a:r>
            <a:endParaRPr lang="pt-BR" dirty="0"/>
          </a:p>
          <a:p>
            <a:r>
              <a:rPr lang="pt-BR" dirty="0"/>
              <a:t>Desmineralização é o processo de extração de minerais, íons e metais pesados contidos na água e pode ser realizado de diversas formas e em diferentes níveis, ou seja, água que será utilizada para alimentar turbinas precisa ser absolutamente sem sais, com condutividade abaixo de 0,5µS sílica abaixo de 20ppb, ou para uma caldeira de baixa pressão, que já não requer uma extração tão avançada de sais.</a:t>
            </a:r>
          </a:p>
          <a:p>
            <a:r>
              <a:rPr lang="pt-BR" dirty="0"/>
              <a:t>A água desmineralizada é chamada de deionizada, ou seja, é quimicamente pura. Ela possui os mesmos benefícios da água destilada, no entanto o sistema de transformação de ambas é diferente.</a:t>
            </a:r>
          </a:p>
        </p:txBody>
      </p:sp>
    </p:spTree>
    <p:extLst>
      <p:ext uri="{BB962C8B-B14F-4D97-AF65-F5344CB8AC3E}">
        <p14:creationId xmlns:p14="http://schemas.microsoft.com/office/powerpoint/2010/main" val="1875120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6CB708AF-02B7-4754-8291-6482F31A6666}"/>
              </a:ext>
            </a:extLst>
          </p:cNvPr>
          <p:cNvSpPr>
            <a:spLocks noGrp="1"/>
          </p:cNvSpPr>
          <p:nvPr>
            <p:ph idx="1"/>
          </p:nvPr>
        </p:nvSpPr>
        <p:spPr>
          <a:xfrm>
            <a:off x="323528" y="1124744"/>
            <a:ext cx="8229600" cy="4824536"/>
          </a:xfrm>
        </p:spPr>
        <p:txBody>
          <a:bodyPr/>
          <a:lstStyle/>
          <a:p>
            <a:r>
              <a:rPr lang="pt-BR" dirty="0"/>
              <a:t>A água desmineralizada é chamada de deionizada, ou seja, é quimicamente pura. Ela possui os mesmos benefícios da água destilada, no entanto o sistema de transformação de ambas é diferente.</a:t>
            </a:r>
          </a:p>
          <a:p>
            <a:r>
              <a:rPr lang="pt-BR" b="1" dirty="0"/>
              <a:t>Para que serve?</a:t>
            </a:r>
            <a:endParaRPr lang="pt-BR" dirty="0"/>
          </a:p>
          <a:p>
            <a:r>
              <a:rPr lang="pt-BR" dirty="0"/>
              <a:t>O resultado desse processo é utilizado em diversos procedimentos na rotina da indústria. Caldeiras de alta pressão, torres de resfriamento, turbinas de geração de energia, última etapa de lavagem em indústrias que pintam superfícies como latas, automóveis e sistemas de reuso.</a:t>
            </a:r>
          </a:p>
          <a:p>
            <a:endParaRPr lang="pt-BR" dirty="0"/>
          </a:p>
        </p:txBody>
      </p:sp>
    </p:spTree>
    <p:extLst>
      <p:ext uri="{BB962C8B-B14F-4D97-AF65-F5344CB8AC3E}">
        <p14:creationId xmlns:p14="http://schemas.microsoft.com/office/powerpoint/2010/main" val="2655845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A0F34C-33A5-4977-B953-43B3EBA73187}"/>
              </a:ext>
            </a:extLst>
          </p:cNvPr>
          <p:cNvSpPr>
            <a:spLocks noGrp="1"/>
          </p:cNvSpPr>
          <p:nvPr>
            <p:ph type="title"/>
          </p:nvPr>
        </p:nvSpPr>
        <p:spPr/>
        <p:txBody>
          <a:bodyPr/>
          <a:lstStyle/>
          <a:p>
            <a:r>
              <a:rPr lang="pt-BR" dirty="0"/>
              <a:t>DESMI</a:t>
            </a:r>
          </a:p>
        </p:txBody>
      </p:sp>
      <p:pic>
        <p:nvPicPr>
          <p:cNvPr id="6" name="Espaço Reservado para Conteúdo 5">
            <a:extLst>
              <a:ext uri="{FF2B5EF4-FFF2-40B4-BE49-F238E27FC236}">
                <a16:creationId xmlns:a16="http://schemas.microsoft.com/office/drawing/2014/main" id="{E506F85E-AC17-40B2-BCDC-13E3038765E6}"/>
              </a:ext>
            </a:extLst>
          </p:cNvPr>
          <p:cNvPicPr>
            <a:picLocks noGrp="1" noChangeAspect="1"/>
          </p:cNvPicPr>
          <p:nvPr>
            <p:ph idx="1"/>
          </p:nvPr>
        </p:nvPicPr>
        <p:blipFill rotWithShape="1">
          <a:blip r:embed="rId2"/>
          <a:srcRect l="10339" t="30752" r="11263" b="18393"/>
          <a:stretch/>
        </p:blipFill>
        <p:spPr>
          <a:xfrm>
            <a:off x="457200" y="2168860"/>
            <a:ext cx="8391255" cy="3060340"/>
          </a:xfrm>
          <a:prstGeom prst="rect">
            <a:avLst/>
          </a:prstGeom>
        </p:spPr>
      </p:pic>
    </p:spTree>
    <p:extLst>
      <p:ext uri="{BB962C8B-B14F-4D97-AF65-F5344CB8AC3E}">
        <p14:creationId xmlns:p14="http://schemas.microsoft.com/office/powerpoint/2010/main" val="2468500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p:cNvSpPr>
            <a:spLocks noGrp="1" noChangeArrowheads="1"/>
          </p:cNvSpPr>
          <p:nvPr>
            <p:ph type="title"/>
          </p:nvPr>
        </p:nvSpPr>
        <p:spPr>
          <a:xfrm>
            <a:off x="666750" y="368300"/>
            <a:ext cx="8048625" cy="725488"/>
          </a:xfrm>
          <a:ln w="12700"/>
        </p:spPr>
        <p:txBody>
          <a:bodyPr tIns="0" anchor="t">
            <a:normAutofit fontScale="90000"/>
          </a:bodyPr>
          <a:lstStyle/>
          <a:p>
            <a:pPr eaLnBrk="1" fontAlgn="auto" hangingPunct="1">
              <a:spcAft>
                <a:spcPts val="0"/>
              </a:spcAft>
              <a:defRPr/>
            </a:pPr>
            <a:r>
              <a:rPr lang="pt-BR" b="1"/>
              <a:t>BENEFÍCIOS</a:t>
            </a:r>
          </a:p>
        </p:txBody>
      </p:sp>
      <p:sp>
        <p:nvSpPr>
          <p:cNvPr id="41987" name="Text Box 3"/>
          <p:cNvSpPr txBox="1">
            <a:spLocks noChangeArrowheads="1"/>
          </p:cNvSpPr>
          <p:nvPr/>
        </p:nvSpPr>
        <p:spPr bwMode="auto">
          <a:xfrm>
            <a:off x="585788" y="1282700"/>
            <a:ext cx="8013700" cy="3935413"/>
          </a:xfrm>
          <a:prstGeom prst="rect">
            <a:avLst/>
          </a:prstGeom>
          <a:noFill/>
          <a:ln w="9525">
            <a:noFill/>
            <a:miter lim="800000"/>
            <a:headEnd/>
            <a:tailEnd/>
          </a:ln>
        </p:spPr>
        <p:txBody>
          <a:bodyPr wrap="none">
            <a:spAutoFit/>
          </a:bodyPr>
          <a:lstStyle/>
          <a:p>
            <a:pPr eaLnBrk="0" hangingPunct="0"/>
            <a:endParaRPr lang="pt-BR" sz="2800">
              <a:solidFill>
                <a:schemeClr val="tx2"/>
              </a:solidFill>
              <a:latin typeface="Verdana" pitchFamily="34" charset="0"/>
            </a:endParaRPr>
          </a:p>
          <a:p>
            <a:pPr eaLnBrk="0" hangingPunct="0">
              <a:buClr>
                <a:schemeClr val="folHlink"/>
              </a:buClr>
              <a:buFont typeface="Monotype Sorts"/>
              <a:buChar char="c"/>
            </a:pPr>
            <a:r>
              <a:rPr lang="pt-BR" sz="2800">
                <a:solidFill>
                  <a:schemeClr val="tx2"/>
                </a:solidFill>
                <a:latin typeface="Verdana" pitchFamily="34" charset="0"/>
              </a:rPr>
              <a:t> DESAERADOR</a:t>
            </a:r>
          </a:p>
          <a:p>
            <a:pPr eaLnBrk="0" hangingPunct="0">
              <a:buClr>
                <a:schemeClr val="folHlink"/>
              </a:buClr>
              <a:buFont typeface="Monotype Sorts"/>
              <a:buChar char="c"/>
            </a:pPr>
            <a:endParaRPr lang="pt-BR" sz="2800">
              <a:solidFill>
                <a:schemeClr val="tx2"/>
              </a:solidFill>
              <a:latin typeface="Verdana" pitchFamily="34" charset="0"/>
            </a:endParaRPr>
          </a:p>
          <a:p>
            <a:pPr lvl="1" eaLnBrk="0" hangingPunct="0">
              <a:buClr>
                <a:schemeClr val="folHlink"/>
              </a:buClr>
              <a:buFont typeface="Monotype Sorts"/>
              <a:buChar char="c"/>
            </a:pPr>
            <a:r>
              <a:rPr lang="pt-BR" sz="2800">
                <a:solidFill>
                  <a:schemeClr val="tx2"/>
                </a:solidFill>
                <a:latin typeface="Verdana" pitchFamily="34" charset="0"/>
              </a:rPr>
              <a:t> Eliminação de O</a:t>
            </a:r>
            <a:r>
              <a:rPr lang="pt-BR" sz="2800" baseline="-25000">
                <a:solidFill>
                  <a:schemeClr val="tx2"/>
                </a:solidFill>
                <a:latin typeface="Verdana" pitchFamily="34" charset="0"/>
              </a:rPr>
              <a:t>2</a:t>
            </a:r>
            <a:r>
              <a:rPr lang="pt-BR" sz="2800">
                <a:solidFill>
                  <a:schemeClr val="tx2"/>
                </a:solidFill>
                <a:latin typeface="Verdana" pitchFamily="34" charset="0"/>
              </a:rPr>
              <a:t> e CO</a:t>
            </a:r>
            <a:r>
              <a:rPr lang="pt-BR" sz="2800" baseline="-25000">
                <a:solidFill>
                  <a:schemeClr val="tx2"/>
                </a:solidFill>
                <a:latin typeface="Verdana" pitchFamily="34" charset="0"/>
              </a:rPr>
              <a:t>2</a:t>
            </a:r>
            <a:endParaRPr lang="pt-BR" sz="2800">
              <a:solidFill>
                <a:schemeClr val="tx2"/>
              </a:solidFill>
              <a:latin typeface="Verdana" pitchFamily="34" charset="0"/>
            </a:endParaRPr>
          </a:p>
          <a:p>
            <a:pPr lvl="1" eaLnBrk="0" hangingPunct="0">
              <a:buClr>
                <a:schemeClr val="folHlink"/>
              </a:buClr>
              <a:buFont typeface="Monotype Sorts"/>
              <a:buChar char="c"/>
            </a:pPr>
            <a:r>
              <a:rPr lang="pt-BR" sz="2800">
                <a:solidFill>
                  <a:schemeClr val="tx2"/>
                </a:solidFill>
                <a:latin typeface="Verdana" pitchFamily="34" charset="0"/>
              </a:rPr>
              <a:t> Redução da Corrosão</a:t>
            </a:r>
          </a:p>
          <a:p>
            <a:pPr lvl="1" eaLnBrk="0" hangingPunct="0">
              <a:buClr>
                <a:schemeClr val="folHlink"/>
              </a:buClr>
              <a:buFont typeface="Monotype Sorts"/>
              <a:buChar char="c"/>
            </a:pPr>
            <a:r>
              <a:rPr lang="pt-BR" sz="2800">
                <a:solidFill>
                  <a:schemeClr val="tx2"/>
                </a:solidFill>
                <a:latin typeface="Verdana" pitchFamily="34" charset="0"/>
              </a:rPr>
              <a:t> Redução de choques térmicos internos</a:t>
            </a:r>
          </a:p>
          <a:p>
            <a:pPr lvl="1" eaLnBrk="0" hangingPunct="0">
              <a:buClr>
                <a:schemeClr val="folHlink"/>
              </a:buClr>
              <a:buFont typeface="Monotype Sorts"/>
              <a:buChar char="c"/>
            </a:pPr>
            <a:r>
              <a:rPr lang="pt-BR" sz="2800">
                <a:solidFill>
                  <a:schemeClr val="tx2"/>
                </a:solidFill>
                <a:latin typeface="Verdana" pitchFamily="34" charset="0"/>
              </a:rPr>
              <a:t> Geração de vapor rapidamente</a:t>
            </a:r>
          </a:p>
          <a:p>
            <a:pPr lvl="1" eaLnBrk="0" hangingPunct="0">
              <a:buClr>
                <a:schemeClr val="folHlink"/>
              </a:buClr>
              <a:buFont typeface="Monotype Sorts"/>
              <a:buChar char="c"/>
            </a:pPr>
            <a:r>
              <a:rPr lang="pt-BR" sz="2800">
                <a:solidFill>
                  <a:schemeClr val="tx2"/>
                </a:solidFill>
                <a:latin typeface="Verdana" pitchFamily="34" charset="0"/>
              </a:rPr>
              <a:t> Economia de Combustível</a:t>
            </a:r>
          </a:p>
          <a:p>
            <a:pPr eaLnBrk="0" hangingPunct="0"/>
            <a:endParaRPr lang="pt-BR" sz="2800">
              <a:solidFill>
                <a:schemeClr val="tx2"/>
              </a:solidFill>
              <a:latin typeface="Verdana"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619607" y="2090172"/>
            <a:ext cx="7302320" cy="2585323"/>
          </a:xfrm>
          <a:prstGeom prst="rect">
            <a:avLst/>
          </a:prstGeom>
          <a:noFill/>
        </p:spPr>
        <p:txBody>
          <a:bodyPr wrap="none" lIns="91440" tIns="45720" rIns="91440" bIns="45720">
            <a:spAutoFit/>
          </a:bodyPr>
          <a:lstStyle/>
          <a:p>
            <a:pPr algn="r"/>
            <a:r>
              <a:rPr lang="pt-BR"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Tratamento de águas </a:t>
            </a:r>
          </a:p>
          <a:p>
            <a:pPr algn="r"/>
            <a:r>
              <a:rPr lang="pt-BR"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Industrias</a:t>
            </a:r>
          </a:p>
          <a:p>
            <a:pPr algn="r"/>
            <a:r>
              <a:rPr lang="pt-BR"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Parte 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8E3276-029A-4F78-B665-660A1299D33D}"/>
              </a:ext>
            </a:extLst>
          </p:cNvPr>
          <p:cNvSpPr>
            <a:spLocks noGrp="1"/>
          </p:cNvSpPr>
          <p:nvPr>
            <p:ph type="title"/>
          </p:nvPr>
        </p:nvSpPr>
        <p:spPr/>
        <p:txBody>
          <a:bodyPr/>
          <a:lstStyle/>
          <a:p>
            <a:endParaRPr lang="pt-BR" dirty="0"/>
          </a:p>
        </p:txBody>
      </p:sp>
      <p:pic>
        <p:nvPicPr>
          <p:cNvPr id="7170" name="Picture 2" descr="Resultado de imagem para DESAERADOR">
            <a:extLst>
              <a:ext uri="{FF2B5EF4-FFF2-40B4-BE49-F238E27FC236}">
                <a16:creationId xmlns:a16="http://schemas.microsoft.com/office/drawing/2014/main" id="{994E9B5D-77B3-4566-A28C-3A27B2B0D7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1739217"/>
            <a:ext cx="4309070" cy="3576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602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idx="1"/>
          </p:nvPr>
        </p:nvSpPr>
        <p:spPr>
          <a:xfrm>
            <a:off x="171450" y="1524000"/>
            <a:ext cx="8756650" cy="3962400"/>
          </a:xfrm>
        </p:spPr>
        <p:txBody>
          <a:bodyPr lIns="90488" tIns="44450" rIns="90488" bIns="44450"/>
          <a:lstStyle/>
          <a:p>
            <a:pPr algn="ctr" eaLnBrk="1" hangingPunct="1">
              <a:buFontTx/>
              <a:buNone/>
            </a:pPr>
            <a:r>
              <a:rPr lang="pt-BR" sz="4800" b="1">
                <a:solidFill>
                  <a:schemeClr val="tx2"/>
                </a:solidFill>
              </a:rPr>
              <a:t> IMPORTÂNCIA DO TRATAMENTO DE ÁGUA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3" name="Rectangle 1027"/>
          <p:cNvSpPr>
            <a:spLocks noGrp="1" noChangeArrowheads="1"/>
          </p:cNvSpPr>
          <p:nvPr>
            <p:ph type="title"/>
          </p:nvPr>
        </p:nvSpPr>
        <p:spPr>
          <a:xfrm>
            <a:off x="666750" y="368300"/>
            <a:ext cx="8048625" cy="725488"/>
          </a:xfrm>
          <a:ln w="12700"/>
        </p:spPr>
        <p:txBody>
          <a:bodyPr tIns="0" anchor="t">
            <a:normAutofit fontScale="90000"/>
          </a:bodyPr>
          <a:lstStyle/>
          <a:p>
            <a:pPr eaLnBrk="1" fontAlgn="auto" hangingPunct="1">
              <a:spcAft>
                <a:spcPts val="0"/>
              </a:spcAft>
              <a:defRPr/>
            </a:pPr>
            <a:r>
              <a:rPr lang="pt-BR" b="1"/>
              <a:t>PONTOS RELEVANTES</a:t>
            </a:r>
          </a:p>
        </p:txBody>
      </p:sp>
      <p:sp>
        <p:nvSpPr>
          <p:cNvPr id="44035" name="Rectangle 1026"/>
          <p:cNvSpPr>
            <a:spLocks noGrp="1" noChangeArrowheads="1"/>
          </p:cNvSpPr>
          <p:nvPr>
            <p:ph idx="1"/>
          </p:nvPr>
        </p:nvSpPr>
        <p:spPr>
          <a:xfrm>
            <a:off x="171450" y="1524000"/>
            <a:ext cx="9448800" cy="3962400"/>
          </a:xfrm>
        </p:spPr>
        <p:txBody>
          <a:bodyPr lIns="90488" tIns="44450" rIns="90488" bIns="44450"/>
          <a:lstStyle/>
          <a:p>
            <a:pPr eaLnBrk="1" hangingPunct="1"/>
            <a:r>
              <a:rPr lang="pt-BR" sz="2800">
                <a:solidFill>
                  <a:schemeClr val="tx2"/>
                </a:solidFill>
              </a:rPr>
              <a:t> Evitar </a:t>
            </a:r>
            <a:r>
              <a:rPr lang="pt-BR" sz="2800" u="sng">
                <a:solidFill>
                  <a:schemeClr val="tx2"/>
                </a:solidFill>
              </a:rPr>
              <a:t>Corrosão</a:t>
            </a:r>
            <a:r>
              <a:rPr lang="pt-BR" sz="2800">
                <a:solidFill>
                  <a:schemeClr val="tx2"/>
                </a:solidFill>
              </a:rPr>
              <a:t> e </a:t>
            </a:r>
            <a:r>
              <a:rPr lang="pt-BR" sz="2800" u="sng">
                <a:solidFill>
                  <a:schemeClr val="tx2"/>
                </a:solidFill>
              </a:rPr>
              <a:t>Incrustação</a:t>
            </a:r>
            <a:r>
              <a:rPr lang="pt-BR" sz="2800">
                <a:solidFill>
                  <a:schemeClr val="tx2"/>
                </a:solidFill>
              </a:rPr>
              <a:t> nos sistemas</a:t>
            </a:r>
          </a:p>
          <a:p>
            <a:pPr eaLnBrk="1" hangingPunct="1"/>
            <a:r>
              <a:rPr lang="pt-BR" sz="2800">
                <a:solidFill>
                  <a:schemeClr val="tx2"/>
                </a:solidFill>
              </a:rPr>
              <a:t> Economizar Combustível/ Energia</a:t>
            </a:r>
          </a:p>
          <a:p>
            <a:pPr eaLnBrk="1" hangingPunct="1"/>
            <a:r>
              <a:rPr lang="pt-BR" sz="2800">
                <a:solidFill>
                  <a:schemeClr val="tx2"/>
                </a:solidFill>
              </a:rPr>
              <a:t> Aumentar a vida útil dos equipamentos</a:t>
            </a:r>
          </a:p>
          <a:p>
            <a:pPr eaLnBrk="1" hangingPunct="1"/>
            <a:r>
              <a:rPr lang="pt-BR" sz="2800">
                <a:solidFill>
                  <a:schemeClr val="tx2"/>
                </a:solidFill>
              </a:rPr>
              <a:t> Evitar paradas indesejadas</a:t>
            </a:r>
          </a:p>
          <a:p>
            <a:pPr eaLnBrk="1" hangingPunct="1"/>
            <a:r>
              <a:rPr lang="pt-BR" sz="2800">
                <a:solidFill>
                  <a:schemeClr val="tx2"/>
                </a:solidFill>
              </a:rPr>
              <a:t> Economia de Água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1" name="Rectangle 1027"/>
          <p:cNvSpPr>
            <a:spLocks noGrp="1" noChangeArrowheads="1"/>
          </p:cNvSpPr>
          <p:nvPr>
            <p:ph type="title"/>
          </p:nvPr>
        </p:nvSpPr>
        <p:spPr>
          <a:xfrm>
            <a:off x="762000" y="368300"/>
            <a:ext cx="8048625" cy="725488"/>
          </a:xfrm>
        </p:spPr>
        <p:txBody>
          <a:bodyPr tIns="0" anchor="t">
            <a:normAutofit fontScale="90000"/>
          </a:bodyPr>
          <a:lstStyle/>
          <a:p>
            <a:pPr eaLnBrk="1" fontAlgn="auto" hangingPunct="1">
              <a:spcAft>
                <a:spcPts val="0"/>
              </a:spcAft>
              <a:defRPr/>
            </a:pPr>
            <a:r>
              <a:rPr lang="en-GB" altLang="en-GB" b="1"/>
              <a:t>PROBLEMAS</a:t>
            </a:r>
          </a:p>
        </p:txBody>
      </p:sp>
      <p:sp>
        <p:nvSpPr>
          <p:cNvPr id="964610" name="Rectangle 1026"/>
          <p:cNvSpPr>
            <a:spLocks noGrp="1" noChangeArrowheads="1"/>
          </p:cNvSpPr>
          <p:nvPr>
            <p:ph idx="1"/>
          </p:nvPr>
        </p:nvSpPr>
        <p:spPr>
          <a:xfrm>
            <a:off x="419100" y="1066800"/>
            <a:ext cx="8391525" cy="3978275"/>
          </a:xfrm>
        </p:spPr>
        <p:txBody>
          <a:bodyPr lIns="0" tIns="0" rIns="0" bIns="0">
            <a:normAutofit fontScale="92500" lnSpcReduction="10000"/>
          </a:bodyPr>
          <a:lstStyle/>
          <a:p>
            <a:pPr marL="274320" indent="-274320" eaLnBrk="1" fontAlgn="auto" hangingPunct="1">
              <a:spcAft>
                <a:spcPts val="0"/>
              </a:spcAft>
              <a:buClr>
                <a:schemeClr val="accent3"/>
              </a:buClr>
              <a:buFontTx/>
              <a:buNone/>
              <a:defRPr/>
            </a:pPr>
            <a:endParaRPr lang="pt-BR" altLang="en-GB" sz="2800">
              <a:solidFill>
                <a:schemeClr val="tx2"/>
              </a:solidFill>
            </a:endParaRPr>
          </a:p>
          <a:p>
            <a:pPr marL="640080" lvl="1" indent="-246888" eaLnBrk="1" fontAlgn="auto" hangingPunct="1">
              <a:spcAft>
                <a:spcPts val="0"/>
              </a:spcAft>
              <a:buFont typeface="Wingdings 2"/>
              <a:buChar char=""/>
              <a:defRPr/>
            </a:pPr>
            <a:r>
              <a:rPr lang="pt-BR" altLang="en-GB" sz="2800">
                <a:solidFill>
                  <a:schemeClr val="tx2"/>
                </a:solidFill>
              </a:rPr>
              <a:t>CORROSÃO</a:t>
            </a:r>
          </a:p>
          <a:p>
            <a:pPr lvl="2" indent="-246888" eaLnBrk="1" fontAlgn="auto" hangingPunct="1">
              <a:spcAft>
                <a:spcPts val="0"/>
              </a:spcAft>
              <a:buClr>
                <a:srgbClr val="003366"/>
              </a:buClr>
              <a:buFont typeface="Monotype Sorts" pitchFamily="2" charset="2"/>
              <a:buChar char="ò"/>
              <a:defRPr/>
            </a:pPr>
            <a:r>
              <a:rPr lang="pt-BR" altLang="en-GB" sz="2800">
                <a:solidFill>
                  <a:schemeClr val="tx2"/>
                </a:solidFill>
              </a:rPr>
              <a:t> Desgaste de material</a:t>
            </a:r>
          </a:p>
          <a:p>
            <a:pPr lvl="2" indent="-246888" eaLnBrk="1" fontAlgn="auto" hangingPunct="1">
              <a:spcAft>
                <a:spcPts val="0"/>
              </a:spcAft>
              <a:buClr>
                <a:srgbClr val="003366"/>
              </a:buClr>
              <a:buFont typeface="Monotype Sorts" pitchFamily="2" charset="2"/>
              <a:buChar char="ò"/>
              <a:defRPr/>
            </a:pPr>
            <a:r>
              <a:rPr lang="pt-BR" altLang="en-GB" sz="2800">
                <a:solidFill>
                  <a:schemeClr val="tx2"/>
                </a:solidFill>
              </a:rPr>
              <a:t> Diminuição da vida útil</a:t>
            </a:r>
          </a:p>
          <a:p>
            <a:pPr lvl="2" indent="-246888" eaLnBrk="1" fontAlgn="auto" hangingPunct="1">
              <a:spcAft>
                <a:spcPts val="0"/>
              </a:spcAft>
              <a:buClr>
                <a:srgbClr val="003366"/>
              </a:buClr>
              <a:buFont typeface="Monotype Sorts" pitchFamily="2" charset="2"/>
              <a:buChar char="ò"/>
              <a:defRPr/>
            </a:pPr>
            <a:r>
              <a:rPr lang="pt-BR" altLang="en-GB" sz="2800">
                <a:solidFill>
                  <a:schemeClr val="tx2"/>
                </a:solidFill>
              </a:rPr>
              <a:t> Paradas inesperadas</a:t>
            </a:r>
          </a:p>
          <a:p>
            <a:pPr lvl="2" indent="-246888" eaLnBrk="1" fontAlgn="auto" hangingPunct="1">
              <a:spcAft>
                <a:spcPts val="0"/>
              </a:spcAft>
              <a:buClr>
                <a:srgbClr val="003366"/>
              </a:buClr>
              <a:buFont typeface="Monotype Sorts" pitchFamily="2" charset="2"/>
              <a:buChar char="ò"/>
              <a:defRPr/>
            </a:pPr>
            <a:endParaRPr lang="pt-BR" altLang="en-GB" sz="2800">
              <a:solidFill>
                <a:schemeClr val="tx2"/>
              </a:solidFill>
            </a:endParaRPr>
          </a:p>
          <a:p>
            <a:pPr marL="640080" lvl="1" indent="-246888" eaLnBrk="1" fontAlgn="auto" hangingPunct="1">
              <a:spcAft>
                <a:spcPts val="0"/>
              </a:spcAft>
              <a:buFont typeface="Wingdings 2"/>
              <a:buChar char=""/>
              <a:defRPr/>
            </a:pPr>
            <a:r>
              <a:rPr lang="pt-BR" altLang="en-GB" sz="2800">
                <a:solidFill>
                  <a:schemeClr val="tx2"/>
                </a:solidFill>
              </a:rPr>
              <a:t>INCRUSTAÇÃO</a:t>
            </a:r>
          </a:p>
          <a:p>
            <a:pPr lvl="2" indent="-246888" eaLnBrk="1" fontAlgn="auto" hangingPunct="1">
              <a:spcAft>
                <a:spcPts val="0"/>
              </a:spcAft>
              <a:buClr>
                <a:srgbClr val="003366"/>
              </a:buClr>
              <a:buFont typeface="Monotype Sorts" pitchFamily="2" charset="2"/>
              <a:buChar char="ò"/>
              <a:defRPr/>
            </a:pPr>
            <a:r>
              <a:rPr lang="pt-BR" altLang="en-GB" sz="2800">
                <a:solidFill>
                  <a:schemeClr val="tx2"/>
                </a:solidFill>
              </a:rPr>
              <a:t> Perda de rendimento</a:t>
            </a:r>
          </a:p>
          <a:p>
            <a:pPr lvl="2" indent="-246888" eaLnBrk="1" fontAlgn="auto" hangingPunct="1">
              <a:spcAft>
                <a:spcPts val="0"/>
              </a:spcAft>
              <a:buClr>
                <a:srgbClr val="003366"/>
              </a:buClr>
              <a:buFont typeface="Monotype Sorts" pitchFamily="2" charset="2"/>
              <a:buChar char="ò"/>
              <a:defRPr/>
            </a:pPr>
            <a:r>
              <a:rPr lang="pt-BR" altLang="en-GB" sz="2800">
                <a:solidFill>
                  <a:schemeClr val="tx2"/>
                </a:solidFill>
              </a:rPr>
              <a:t> Elevação no consumo de combustível</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6659" name="Rectangle 3"/>
          <p:cNvSpPr>
            <a:spLocks noGrp="1" noChangeArrowheads="1"/>
          </p:cNvSpPr>
          <p:nvPr>
            <p:ph type="title"/>
          </p:nvPr>
        </p:nvSpPr>
        <p:spPr>
          <a:xfrm>
            <a:off x="762000" y="368300"/>
            <a:ext cx="8048625" cy="725488"/>
          </a:xfrm>
        </p:spPr>
        <p:txBody>
          <a:bodyPr tIns="0" anchor="t">
            <a:normAutofit fontScale="90000"/>
          </a:bodyPr>
          <a:lstStyle/>
          <a:p>
            <a:pPr eaLnBrk="1" fontAlgn="auto" hangingPunct="1">
              <a:spcAft>
                <a:spcPts val="0"/>
              </a:spcAft>
              <a:defRPr/>
            </a:pPr>
            <a:r>
              <a:rPr lang="en-GB" altLang="en-GB" b="1"/>
              <a:t>PROBLEMAS NO SISTEMA</a:t>
            </a:r>
          </a:p>
        </p:txBody>
      </p:sp>
      <p:sp>
        <p:nvSpPr>
          <p:cNvPr id="966658" name="Rectangle 2"/>
          <p:cNvSpPr>
            <a:spLocks noGrp="1" noChangeArrowheads="1"/>
          </p:cNvSpPr>
          <p:nvPr>
            <p:ph idx="1"/>
          </p:nvPr>
        </p:nvSpPr>
        <p:spPr>
          <a:xfrm>
            <a:off x="419100" y="914400"/>
            <a:ext cx="8391525" cy="3978275"/>
          </a:xfrm>
        </p:spPr>
        <p:txBody>
          <a:bodyPr/>
          <a:lstStyle/>
          <a:p>
            <a:pPr eaLnBrk="1" hangingPunct="1">
              <a:buFontTx/>
              <a:buNone/>
            </a:pPr>
            <a:endParaRPr lang="pt-BR" altLang="en-GB" sz="2800">
              <a:solidFill>
                <a:schemeClr val="tx2"/>
              </a:solidFill>
            </a:endParaRPr>
          </a:p>
          <a:p>
            <a:pPr lvl="1" eaLnBrk="1" hangingPunct="1"/>
            <a:r>
              <a:rPr lang="pt-BR" altLang="en-GB" sz="2800">
                <a:solidFill>
                  <a:schemeClr val="tx2"/>
                </a:solidFill>
              </a:rPr>
              <a:t>CORROSÃO</a:t>
            </a:r>
          </a:p>
          <a:p>
            <a:pPr lvl="2" eaLnBrk="1" hangingPunct="1">
              <a:buClr>
                <a:srgbClr val="003366"/>
              </a:buClr>
              <a:buFont typeface="Monotype Sorts"/>
              <a:buChar char="ò"/>
            </a:pPr>
            <a:r>
              <a:rPr lang="pt-BR" altLang="en-GB" sz="2800">
                <a:solidFill>
                  <a:schemeClr val="tx2"/>
                </a:solidFill>
              </a:rPr>
              <a:t> pH</a:t>
            </a:r>
          </a:p>
          <a:p>
            <a:pPr lvl="2" eaLnBrk="1" hangingPunct="1">
              <a:buClr>
                <a:srgbClr val="003366"/>
              </a:buClr>
              <a:buFont typeface="Monotype Sorts"/>
              <a:buChar char="ò"/>
            </a:pPr>
            <a:r>
              <a:rPr lang="pt-BR" altLang="en-GB" sz="2800">
                <a:solidFill>
                  <a:schemeClr val="tx2"/>
                </a:solidFill>
              </a:rPr>
              <a:t> Cloretos</a:t>
            </a:r>
          </a:p>
          <a:p>
            <a:pPr lvl="2" eaLnBrk="1" hangingPunct="1">
              <a:buClr>
                <a:srgbClr val="003366"/>
              </a:buClr>
              <a:buFont typeface="Monotype Sorts"/>
              <a:buChar char="ò"/>
            </a:pPr>
            <a:r>
              <a:rPr lang="pt-BR" altLang="en-GB" sz="2800">
                <a:solidFill>
                  <a:schemeClr val="tx2"/>
                </a:solidFill>
              </a:rPr>
              <a:t> Oxigênio / CO2</a:t>
            </a:r>
          </a:p>
          <a:p>
            <a:pPr lvl="2" eaLnBrk="1" hangingPunct="1">
              <a:buClr>
                <a:srgbClr val="003366"/>
              </a:buClr>
              <a:buFont typeface="Monotype Sorts"/>
              <a:buChar char="ò"/>
            </a:pPr>
            <a:r>
              <a:rPr lang="pt-BR" altLang="en-GB" sz="2800">
                <a:solidFill>
                  <a:schemeClr val="tx2"/>
                </a:solidFill>
              </a:rPr>
              <a:t> Sólidos Totais Dissolvidos</a:t>
            </a:r>
            <a:br>
              <a:rPr lang="pt-BR" altLang="en-GB" sz="2800">
                <a:solidFill>
                  <a:schemeClr val="tx2"/>
                </a:solidFill>
              </a:rPr>
            </a:br>
            <a:endParaRPr lang="pt-BR" altLang="en-GB" sz="2800">
              <a:solidFill>
                <a:schemeClr val="tx2"/>
              </a:solidFill>
            </a:endParaRPr>
          </a:p>
        </p:txBody>
      </p:sp>
      <p:sp>
        <p:nvSpPr>
          <p:cNvPr id="966660" name="Text Box 4"/>
          <p:cNvSpPr txBox="1">
            <a:spLocks noChangeArrowheads="1"/>
          </p:cNvSpPr>
          <p:nvPr/>
        </p:nvSpPr>
        <p:spPr bwMode="auto">
          <a:xfrm>
            <a:off x="2395538" y="3775075"/>
            <a:ext cx="5716587" cy="2473325"/>
          </a:xfrm>
          <a:prstGeom prst="rect">
            <a:avLst/>
          </a:prstGeom>
          <a:noFill/>
          <a:ln w="9525">
            <a:noFill/>
            <a:miter lim="800000"/>
            <a:headEnd/>
            <a:tailEnd/>
          </a:ln>
        </p:spPr>
        <p:txBody>
          <a:bodyPr wrap="none">
            <a:spAutoFit/>
          </a:bodyPr>
          <a:lstStyle/>
          <a:p>
            <a:pPr lvl="1" eaLnBrk="0" hangingPunct="0">
              <a:buFontTx/>
              <a:buChar char="•"/>
            </a:pPr>
            <a:r>
              <a:rPr lang="pt-BR" altLang="en-GB" sz="2600">
                <a:solidFill>
                  <a:schemeClr val="tx2"/>
                </a:solidFill>
                <a:latin typeface="Verdana" pitchFamily="34" charset="0"/>
              </a:rPr>
              <a:t> INCRUSTAÇÃO</a:t>
            </a:r>
          </a:p>
          <a:p>
            <a:pPr lvl="2" eaLnBrk="0" hangingPunct="0">
              <a:buClr>
                <a:srgbClr val="003366"/>
              </a:buClr>
              <a:buFont typeface="Monotype Sorts"/>
              <a:buChar char="ò"/>
            </a:pPr>
            <a:r>
              <a:rPr lang="pt-BR" altLang="en-GB" sz="2600">
                <a:solidFill>
                  <a:schemeClr val="tx2"/>
                </a:solidFill>
                <a:latin typeface="Verdana" pitchFamily="34" charset="0"/>
              </a:rPr>
              <a:t> Dureza Total</a:t>
            </a:r>
          </a:p>
          <a:p>
            <a:pPr lvl="2" eaLnBrk="0" hangingPunct="0">
              <a:buClr>
                <a:srgbClr val="003366"/>
              </a:buClr>
              <a:buFont typeface="Monotype Sorts"/>
              <a:buChar char="ò"/>
            </a:pPr>
            <a:r>
              <a:rPr lang="pt-BR" altLang="en-GB" sz="2600">
                <a:solidFill>
                  <a:schemeClr val="tx2"/>
                </a:solidFill>
                <a:latin typeface="Verdana" pitchFamily="34" charset="0"/>
              </a:rPr>
              <a:t> Sílica</a:t>
            </a:r>
          </a:p>
          <a:p>
            <a:pPr lvl="2" eaLnBrk="0" hangingPunct="0">
              <a:buClr>
                <a:srgbClr val="003366"/>
              </a:buClr>
              <a:buFont typeface="Monotype Sorts"/>
              <a:buChar char="ò"/>
            </a:pPr>
            <a:r>
              <a:rPr lang="pt-BR" altLang="en-GB" sz="2600">
                <a:solidFill>
                  <a:schemeClr val="tx2"/>
                </a:solidFill>
                <a:latin typeface="Verdana" pitchFamily="34" charset="0"/>
              </a:rPr>
              <a:t> Sólidos Totais Dissolvidos</a:t>
            </a:r>
          </a:p>
          <a:p>
            <a:pPr lvl="2" eaLnBrk="0" hangingPunct="0">
              <a:buClr>
                <a:srgbClr val="003366"/>
              </a:buClr>
              <a:buFont typeface="Monotype Sorts"/>
              <a:buChar char="ò"/>
            </a:pPr>
            <a:r>
              <a:rPr lang="pt-BR" altLang="en-GB" sz="2600">
                <a:solidFill>
                  <a:schemeClr val="tx2"/>
                </a:solidFill>
                <a:latin typeface="Verdana" pitchFamily="34" charset="0"/>
              </a:rPr>
              <a:t> Ferro</a:t>
            </a:r>
          </a:p>
          <a:p>
            <a:pPr eaLnBrk="0" hangingPunct="0"/>
            <a:endParaRPr lang="pt-BR" sz="2600">
              <a:solidFill>
                <a:schemeClr val="tx2"/>
              </a:solidFill>
              <a:latin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66658">
                                            <p:txEl>
                                              <p:pRg st="1" end="1"/>
                                            </p:txEl>
                                          </p:spTgt>
                                        </p:tgtEl>
                                        <p:attrNameLst>
                                          <p:attrName>style.visibility</p:attrName>
                                        </p:attrNameLst>
                                      </p:cBhvr>
                                      <p:to>
                                        <p:strVal val="visible"/>
                                      </p:to>
                                    </p:set>
                                    <p:anim calcmode="lin" valueType="num">
                                      <p:cBhvr additive="base">
                                        <p:cTn id="7" dur="500" fill="hold"/>
                                        <p:tgtEl>
                                          <p:spTgt spid="966658">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66658">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66658">
                                            <p:txEl>
                                              <p:pRg st="2" end="2"/>
                                            </p:txEl>
                                          </p:spTgt>
                                        </p:tgtEl>
                                        <p:attrNameLst>
                                          <p:attrName>style.visibility</p:attrName>
                                        </p:attrNameLst>
                                      </p:cBhvr>
                                      <p:to>
                                        <p:strVal val="visible"/>
                                      </p:to>
                                    </p:set>
                                    <p:anim calcmode="lin" valueType="num">
                                      <p:cBhvr additive="base">
                                        <p:cTn id="11" dur="500" fill="hold"/>
                                        <p:tgtEl>
                                          <p:spTgt spid="966658">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966658">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66658">
                                            <p:txEl>
                                              <p:pRg st="3" end="3"/>
                                            </p:txEl>
                                          </p:spTgt>
                                        </p:tgtEl>
                                        <p:attrNameLst>
                                          <p:attrName>style.visibility</p:attrName>
                                        </p:attrNameLst>
                                      </p:cBhvr>
                                      <p:to>
                                        <p:strVal val="visible"/>
                                      </p:to>
                                    </p:set>
                                    <p:anim calcmode="lin" valueType="num">
                                      <p:cBhvr additive="base">
                                        <p:cTn id="15" dur="500" fill="hold"/>
                                        <p:tgtEl>
                                          <p:spTgt spid="966658">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966658">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966658">
                                            <p:txEl>
                                              <p:pRg st="4" end="4"/>
                                            </p:txEl>
                                          </p:spTgt>
                                        </p:tgtEl>
                                        <p:attrNameLst>
                                          <p:attrName>style.visibility</p:attrName>
                                        </p:attrNameLst>
                                      </p:cBhvr>
                                      <p:to>
                                        <p:strVal val="visible"/>
                                      </p:to>
                                    </p:set>
                                    <p:anim calcmode="lin" valueType="num">
                                      <p:cBhvr additive="base">
                                        <p:cTn id="19" dur="500" fill="hold"/>
                                        <p:tgtEl>
                                          <p:spTgt spid="966658">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66658">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966658">
                                            <p:txEl>
                                              <p:pRg st="5" end="5"/>
                                            </p:txEl>
                                          </p:spTgt>
                                        </p:tgtEl>
                                        <p:attrNameLst>
                                          <p:attrName>style.visibility</p:attrName>
                                        </p:attrNameLst>
                                      </p:cBhvr>
                                      <p:to>
                                        <p:strVal val="visible"/>
                                      </p:to>
                                    </p:set>
                                    <p:anim calcmode="lin" valueType="num">
                                      <p:cBhvr additive="base">
                                        <p:cTn id="23" dur="500" fill="hold"/>
                                        <p:tgtEl>
                                          <p:spTgt spid="966658">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96665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966660"/>
                                        </p:tgtEl>
                                        <p:attrNameLst>
                                          <p:attrName>style.visibility</p:attrName>
                                        </p:attrNameLst>
                                      </p:cBhvr>
                                      <p:to>
                                        <p:strVal val="visible"/>
                                      </p:to>
                                    </p:set>
                                    <p:anim calcmode="lin" valueType="num">
                                      <p:cBhvr additive="base">
                                        <p:cTn id="29" dur="500" fill="hold"/>
                                        <p:tgtEl>
                                          <p:spTgt spid="966660"/>
                                        </p:tgtEl>
                                        <p:attrNameLst>
                                          <p:attrName>ppt_x</p:attrName>
                                        </p:attrNameLst>
                                      </p:cBhvr>
                                      <p:tavLst>
                                        <p:tav tm="0">
                                          <p:val>
                                            <p:strVal val="0-#ppt_w/2"/>
                                          </p:val>
                                        </p:tav>
                                        <p:tav tm="100000">
                                          <p:val>
                                            <p:strVal val="#ppt_x"/>
                                          </p:val>
                                        </p:tav>
                                      </p:tavLst>
                                    </p:anim>
                                    <p:anim calcmode="lin" valueType="num">
                                      <p:cBhvr additive="base">
                                        <p:cTn id="30" dur="500" fill="hold"/>
                                        <p:tgtEl>
                                          <p:spTgt spid="9666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58" grpId="0" build="p" autoUpdateAnimBg="0"/>
      <p:bldP spid="966660"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592138" y="971550"/>
            <a:ext cx="169862" cy="641350"/>
          </a:xfrm>
          <a:prstGeom prst="rect">
            <a:avLst/>
          </a:prstGeom>
          <a:noFill/>
          <a:ln w="9525">
            <a:noFill/>
            <a:miter lim="800000"/>
            <a:headEnd/>
            <a:tailEnd/>
          </a:ln>
        </p:spPr>
        <p:txBody>
          <a:bodyPr wrap="none">
            <a:spAutoFit/>
          </a:bodyPr>
          <a:lstStyle/>
          <a:p>
            <a:pPr eaLnBrk="0" hangingPunct="0"/>
            <a:endParaRPr lang="pt-BR" sz="3600">
              <a:solidFill>
                <a:schemeClr val="bg1"/>
              </a:solidFill>
            </a:endParaRPr>
          </a:p>
        </p:txBody>
      </p:sp>
      <p:sp>
        <p:nvSpPr>
          <p:cNvPr id="968708" name="Rectangle 4"/>
          <p:cNvSpPr>
            <a:spLocks noGrp="1" noChangeArrowheads="1"/>
          </p:cNvSpPr>
          <p:nvPr>
            <p:ph type="title"/>
          </p:nvPr>
        </p:nvSpPr>
        <p:spPr>
          <a:xfrm>
            <a:off x="762000" y="368300"/>
            <a:ext cx="8048625" cy="725488"/>
          </a:xfrm>
        </p:spPr>
        <p:txBody>
          <a:bodyPr tIns="0" anchor="t">
            <a:normAutofit fontScale="90000"/>
          </a:bodyPr>
          <a:lstStyle/>
          <a:p>
            <a:pPr eaLnBrk="1" fontAlgn="auto" hangingPunct="1">
              <a:spcAft>
                <a:spcPts val="0"/>
              </a:spcAft>
              <a:defRPr/>
            </a:pPr>
            <a:r>
              <a:rPr lang="en-GB" altLang="en-GB" b="1"/>
              <a:t>CORROSÃO</a:t>
            </a:r>
          </a:p>
        </p:txBody>
      </p:sp>
      <p:sp>
        <p:nvSpPr>
          <p:cNvPr id="968707" name="Rectangle 3"/>
          <p:cNvSpPr>
            <a:spLocks noGrp="1" noChangeArrowheads="1"/>
          </p:cNvSpPr>
          <p:nvPr>
            <p:ph idx="1"/>
          </p:nvPr>
        </p:nvSpPr>
        <p:spPr>
          <a:xfrm>
            <a:off x="419100" y="971550"/>
            <a:ext cx="8391525" cy="3616325"/>
          </a:xfrm>
        </p:spPr>
        <p:txBody>
          <a:bodyPr>
            <a:normAutofit fontScale="70000" lnSpcReduction="20000"/>
          </a:bodyPr>
          <a:lstStyle/>
          <a:p>
            <a:pPr marL="640080" lvl="1" indent="-246888" eaLnBrk="1" fontAlgn="auto" hangingPunct="1">
              <a:spcAft>
                <a:spcPts val="0"/>
              </a:spcAft>
              <a:buFontTx/>
              <a:buNone/>
              <a:defRPr/>
            </a:pPr>
            <a:r>
              <a:rPr lang="pt-BR" sz="2600">
                <a:solidFill>
                  <a:schemeClr val="tx2"/>
                </a:solidFill>
              </a:rPr>
              <a:t> pH</a:t>
            </a:r>
          </a:p>
          <a:p>
            <a:pPr lvl="2" indent="-246888" eaLnBrk="1" fontAlgn="auto" hangingPunct="1">
              <a:spcAft>
                <a:spcPts val="0"/>
              </a:spcAft>
              <a:buClr>
                <a:srgbClr val="003366"/>
              </a:buClr>
              <a:buFont typeface="Monotype Sorts" pitchFamily="2" charset="2"/>
              <a:buChar char="ò"/>
              <a:defRPr/>
            </a:pPr>
            <a:r>
              <a:rPr lang="pt-BR" sz="2600">
                <a:solidFill>
                  <a:schemeClr val="tx2"/>
                </a:solidFill>
              </a:rPr>
              <a:t> &lt; 10,5 - Corrosão ácida</a:t>
            </a:r>
          </a:p>
          <a:p>
            <a:pPr lvl="2" indent="-246888" eaLnBrk="1" fontAlgn="auto" hangingPunct="1">
              <a:spcAft>
                <a:spcPts val="0"/>
              </a:spcAft>
              <a:buClr>
                <a:srgbClr val="003366"/>
              </a:buClr>
              <a:buFont typeface="Monotype Sorts" pitchFamily="2" charset="2"/>
              <a:buChar char="ò"/>
              <a:defRPr/>
            </a:pPr>
            <a:r>
              <a:rPr lang="pt-BR" sz="2600">
                <a:solidFill>
                  <a:schemeClr val="tx2"/>
                </a:solidFill>
              </a:rPr>
              <a:t> &gt; 11,5 - Corrosão cáustica</a:t>
            </a:r>
          </a:p>
          <a:p>
            <a:pPr marL="640080" lvl="1" indent="-246888" eaLnBrk="1" fontAlgn="auto" hangingPunct="1">
              <a:spcAft>
                <a:spcPts val="0"/>
              </a:spcAft>
              <a:buClr>
                <a:srgbClr val="003366"/>
              </a:buClr>
              <a:buFont typeface="Monotype Sorts" pitchFamily="2" charset="2"/>
              <a:buChar char="ò"/>
              <a:defRPr/>
            </a:pPr>
            <a:endParaRPr lang="pt-BR" sz="2600">
              <a:solidFill>
                <a:schemeClr val="tx2"/>
              </a:solidFill>
            </a:endParaRPr>
          </a:p>
          <a:p>
            <a:pPr marL="640080" lvl="1" indent="-246888" eaLnBrk="1" fontAlgn="auto" hangingPunct="1">
              <a:spcAft>
                <a:spcPts val="0"/>
              </a:spcAft>
              <a:buClr>
                <a:srgbClr val="003366"/>
              </a:buClr>
              <a:buFont typeface="Monotype Sorts" pitchFamily="2" charset="2"/>
              <a:buChar char="ò"/>
              <a:defRPr/>
            </a:pPr>
            <a:r>
              <a:rPr lang="pt-BR" sz="2600">
                <a:solidFill>
                  <a:schemeClr val="tx2"/>
                </a:solidFill>
              </a:rPr>
              <a:t> Cloretos</a:t>
            </a:r>
          </a:p>
          <a:p>
            <a:pPr lvl="2" indent="-246888" eaLnBrk="1" fontAlgn="auto" hangingPunct="1">
              <a:spcAft>
                <a:spcPts val="0"/>
              </a:spcAft>
              <a:buClr>
                <a:srgbClr val="003366"/>
              </a:buClr>
              <a:buFont typeface="Monotype Sorts" pitchFamily="2" charset="2"/>
              <a:buChar char="ò"/>
              <a:defRPr/>
            </a:pPr>
            <a:r>
              <a:rPr lang="pt-BR" sz="2600">
                <a:solidFill>
                  <a:schemeClr val="tx2"/>
                </a:solidFill>
              </a:rPr>
              <a:t> &gt; 120 ppm - Corrosão pelo íon Cl-</a:t>
            </a:r>
          </a:p>
          <a:p>
            <a:pPr lvl="2" indent="-246888" eaLnBrk="1" fontAlgn="auto" hangingPunct="1">
              <a:spcAft>
                <a:spcPts val="0"/>
              </a:spcAft>
              <a:buClr>
                <a:srgbClr val="003366"/>
              </a:buClr>
              <a:buFont typeface="Monotype Sorts" pitchFamily="2" charset="2"/>
              <a:buNone/>
              <a:defRPr/>
            </a:pPr>
            <a:endParaRPr lang="pt-BR" sz="2600">
              <a:solidFill>
                <a:schemeClr val="tx2"/>
              </a:solidFill>
            </a:endParaRPr>
          </a:p>
          <a:p>
            <a:pPr marL="640080" lvl="1" indent="-246888" eaLnBrk="1" fontAlgn="auto" hangingPunct="1">
              <a:spcAft>
                <a:spcPts val="0"/>
              </a:spcAft>
              <a:buClr>
                <a:srgbClr val="003366"/>
              </a:buClr>
              <a:buFont typeface="Monotype Sorts" pitchFamily="2" charset="2"/>
              <a:buChar char="ò"/>
              <a:defRPr/>
            </a:pPr>
            <a:r>
              <a:rPr lang="pt-BR" sz="2600">
                <a:solidFill>
                  <a:schemeClr val="tx2"/>
                </a:solidFill>
              </a:rPr>
              <a:t> Oxigênio e CO2</a:t>
            </a:r>
          </a:p>
          <a:p>
            <a:pPr lvl="2" indent="-246888" eaLnBrk="1" fontAlgn="auto" hangingPunct="1">
              <a:spcAft>
                <a:spcPts val="0"/>
              </a:spcAft>
              <a:buClr>
                <a:srgbClr val="003366"/>
              </a:buClr>
              <a:buFont typeface="Monotype Sorts" pitchFamily="2" charset="2"/>
              <a:buChar char="ò"/>
              <a:defRPr/>
            </a:pPr>
            <a:r>
              <a:rPr lang="pt-BR" sz="2600">
                <a:solidFill>
                  <a:schemeClr val="tx2"/>
                </a:solidFill>
              </a:rPr>
              <a:t> &gt; 0 ppm - Corrosão tipo Pitting</a:t>
            </a:r>
          </a:p>
          <a:p>
            <a:pPr lvl="2" indent="-246888" eaLnBrk="1" fontAlgn="auto" hangingPunct="1">
              <a:spcAft>
                <a:spcPts val="0"/>
              </a:spcAft>
              <a:buClr>
                <a:srgbClr val="003366"/>
              </a:buClr>
              <a:buFont typeface="Monotype Sorts" pitchFamily="2" charset="2"/>
              <a:buNone/>
              <a:defRPr/>
            </a:pPr>
            <a:endParaRPr lang="pt-BR" sz="2600">
              <a:solidFill>
                <a:schemeClr val="tx2"/>
              </a:solidFill>
            </a:endParaRPr>
          </a:p>
          <a:p>
            <a:pPr marL="640080" lvl="1" indent="-246888" eaLnBrk="1" fontAlgn="auto" hangingPunct="1">
              <a:spcAft>
                <a:spcPts val="0"/>
              </a:spcAft>
              <a:buClr>
                <a:srgbClr val="003366"/>
              </a:buClr>
              <a:buFont typeface="Monotype Sorts" pitchFamily="2" charset="2"/>
              <a:buChar char="ò"/>
              <a:defRPr/>
            </a:pPr>
            <a:r>
              <a:rPr lang="pt-BR" sz="2600">
                <a:solidFill>
                  <a:schemeClr val="tx2"/>
                </a:solidFill>
              </a:rPr>
              <a:t> Sólidos Totais Dissolvidos</a:t>
            </a:r>
          </a:p>
          <a:p>
            <a:pPr lvl="2" indent="-246888" eaLnBrk="1" fontAlgn="auto" hangingPunct="1">
              <a:spcAft>
                <a:spcPts val="0"/>
              </a:spcAft>
              <a:buClr>
                <a:srgbClr val="003366"/>
              </a:buClr>
              <a:buFont typeface="Monotype Sorts" pitchFamily="2" charset="2"/>
              <a:buChar char="ò"/>
              <a:defRPr/>
            </a:pPr>
            <a:r>
              <a:rPr lang="pt-BR" sz="2600">
                <a:solidFill>
                  <a:schemeClr val="tx2"/>
                </a:solidFill>
              </a:rPr>
              <a:t> &gt; 2.500 ppm - Corrosão e incrustação</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7" name="Rectangle 3"/>
          <p:cNvSpPr>
            <a:spLocks noGrp="1" noChangeArrowheads="1"/>
          </p:cNvSpPr>
          <p:nvPr>
            <p:ph type="title"/>
          </p:nvPr>
        </p:nvSpPr>
        <p:spPr>
          <a:xfrm>
            <a:off x="762000" y="368300"/>
            <a:ext cx="8048625" cy="725488"/>
          </a:xfrm>
          <a:ln w="12700"/>
        </p:spPr>
        <p:txBody>
          <a:bodyPr tIns="0" anchor="t">
            <a:normAutofit fontScale="90000"/>
          </a:bodyPr>
          <a:lstStyle/>
          <a:p>
            <a:pPr eaLnBrk="1" fontAlgn="auto" hangingPunct="1">
              <a:spcAft>
                <a:spcPts val="0"/>
              </a:spcAft>
              <a:defRPr/>
            </a:pPr>
            <a:r>
              <a:rPr lang="pt-BR" b="1"/>
              <a:t>O PROCESSO DE CORROSÃO</a:t>
            </a:r>
          </a:p>
        </p:txBody>
      </p:sp>
      <p:sp>
        <p:nvSpPr>
          <p:cNvPr id="48131" name="Rectangle 2"/>
          <p:cNvSpPr>
            <a:spLocks noGrp="1" noChangeArrowheads="1"/>
          </p:cNvSpPr>
          <p:nvPr>
            <p:ph idx="1"/>
          </p:nvPr>
        </p:nvSpPr>
        <p:spPr>
          <a:xfrm>
            <a:off x="-12700" y="1238250"/>
            <a:ext cx="9448800" cy="3962400"/>
          </a:xfrm>
        </p:spPr>
        <p:txBody>
          <a:bodyPr lIns="90488" tIns="44450" rIns="90488" bIns="44450"/>
          <a:lstStyle/>
          <a:p>
            <a:pPr eaLnBrk="1" hangingPunct="1"/>
            <a:r>
              <a:rPr lang="pt-BR" sz="3600">
                <a:solidFill>
                  <a:schemeClr val="tx2"/>
                </a:solidFill>
              </a:rPr>
              <a:t> </a:t>
            </a:r>
            <a:r>
              <a:rPr lang="pt-BR" sz="3100">
                <a:solidFill>
                  <a:schemeClr val="tx2"/>
                </a:solidFill>
              </a:rPr>
              <a:t>O QUE É?</a:t>
            </a:r>
          </a:p>
          <a:p>
            <a:pPr eaLnBrk="1" hangingPunct="1"/>
            <a:r>
              <a:rPr lang="pt-BR" sz="3100">
                <a:solidFill>
                  <a:schemeClr val="tx2"/>
                </a:solidFill>
              </a:rPr>
              <a:t>Transformação de ferro metálico em óxidos</a:t>
            </a:r>
          </a:p>
        </p:txBody>
      </p:sp>
      <p:pic>
        <p:nvPicPr>
          <p:cNvPr id="48132" name="Picture 6"/>
          <p:cNvPicPr>
            <a:picLocks noChangeAspect="1" noChangeArrowheads="1"/>
          </p:cNvPicPr>
          <p:nvPr/>
        </p:nvPicPr>
        <p:blipFill>
          <a:blip r:embed="rId3" cstate="print"/>
          <a:srcRect/>
          <a:stretch>
            <a:fillRect/>
          </a:stretch>
        </p:blipFill>
        <p:spPr bwMode="auto">
          <a:xfrm>
            <a:off x="5875338" y="2971800"/>
            <a:ext cx="2830512" cy="2473325"/>
          </a:xfrm>
          <a:prstGeom prst="rect">
            <a:avLst/>
          </a:prstGeom>
          <a:noFill/>
          <a:ln w="38100">
            <a:solidFill>
              <a:schemeClr val="tx1"/>
            </a:solidFill>
            <a:miter lim="800000"/>
            <a:headEnd/>
            <a:tailEnd/>
          </a:ln>
        </p:spPr>
      </p:pic>
      <p:sp>
        <p:nvSpPr>
          <p:cNvPr id="48133" name="Text Box 7"/>
          <p:cNvSpPr txBox="1">
            <a:spLocks noChangeArrowheads="1"/>
          </p:cNvSpPr>
          <p:nvPr/>
        </p:nvSpPr>
        <p:spPr bwMode="auto">
          <a:xfrm>
            <a:off x="6324600" y="5486400"/>
            <a:ext cx="1600200" cy="457200"/>
          </a:xfrm>
          <a:prstGeom prst="rect">
            <a:avLst/>
          </a:prstGeom>
          <a:noFill/>
          <a:ln w="9525">
            <a:noFill/>
            <a:miter lim="800000"/>
            <a:headEnd/>
            <a:tailEnd/>
          </a:ln>
        </p:spPr>
        <p:txBody>
          <a:bodyPr wrap="none">
            <a:spAutoFit/>
          </a:bodyPr>
          <a:lstStyle/>
          <a:p>
            <a:pPr eaLnBrk="0" hangingPunct="0"/>
            <a:r>
              <a:rPr lang="pt-BR" sz="2400" b="1">
                <a:solidFill>
                  <a:schemeClr val="tx2"/>
                </a:solidFill>
                <a:latin typeface="Verdana" pitchFamily="34" charset="0"/>
              </a:rPr>
              <a:t>EROSÃO</a:t>
            </a:r>
          </a:p>
        </p:txBody>
      </p:sp>
      <p:sp>
        <p:nvSpPr>
          <p:cNvPr id="48134" name="Rectangle 9"/>
          <p:cNvSpPr>
            <a:spLocks noChangeArrowheads="1"/>
          </p:cNvSpPr>
          <p:nvPr/>
        </p:nvSpPr>
        <p:spPr bwMode="auto">
          <a:xfrm>
            <a:off x="865188" y="5711825"/>
            <a:ext cx="2203450" cy="458788"/>
          </a:xfrm>
          <a:prstGeom prst="rect">
            <a:avLst/>
          </a:prstGeom>
          <a:noFill/>
          <a:ln w="9525">
            <a:noFill/>
            <a:miter lim="800000"/>
            <a:headEnd/>
            <a:tailEnd/>
          </a:ln>
        </p:spPr>
        <p:txBody>
          <a:bodyPr/>
          <a:lstStyle/>
          <a:p>
            <a:pPr eaLnBrk="0" hangingPunct="0"/>
            <a:endParaRPr lang="pt-BR"/>
          </a:p>
        </p:txBody>
      </p:sp>
      <p:sp>
        <p:nvSpPr>
          <p:cNvPr id="48135" name="Rectangle 10"/>
          <p:cNvSpPr>
            <a:spLocks noChangeArrowheads="1"/>
          </p:cNvSpPr>
          <p:nvPr/>
        </p:nvSpPr>
        <p:spPr bwMode="auto">
          <a:xfrm>
            <a:off x="762000" y="5654675"/>
            <a:ext cx="2017713" cy="365125"/>
          </a:xfrm>
          <a:prstGeom prst="rect">
            <a:avLst/>
          </a:prstGeom>
          <a:noFill/>
          <a:ln w="9525">
            <a:noFill/>
            <a:miter lim="800000"/>
            <a:headEnd/>
            <a:tailEnd/>
          </a:ln>
        </p:spPr>
        <p:txBody>
          <a:bodyPr wrap="none" lIns="0" tIns="0" rIns="0" bIns="0">
            <a:spAutoFit/>
          </a:bodyPr>
          <a:lstStyle/>
          <a:p>
            <a:pPr eaLnBrk="0" hangingPunct="0"/>
            <a:r>
              <a:rPr lang="pt-BR" sz="2400" b="1">
                <a:solidFill>
                  <a:srgbClr val="0C2D83"/>
                </a:solidFill>
                <a:latin typeface="Verdana" pitchFamily="34" charset="0"/>
              </a:rPr>
              <a:t>CAVITAÇÃO</a:t>
            </a:r>
            <a:endParaRPr lang="pt-BR"/>
          </a:p>
        </p:txBody>
      </p:sp>
      <p:sp>
        <p:nvSpPr>
          <p:cNvPr id="48136" name="Rectangle 12"/>
          <p:cNvSpPr>
            <a:spLocks noChangeArrowheads="1"/>
          </p:cNvSpPr>
          <p:nvPr/>
        </p:nvSpPr>
        <p:spPr bwMode="auto">
          <a:xfrm>
            <a:off x="3657600" y="5638800"/>
            <a:ext cx="1700213" cy="365125"/>
          </a:xfrm>
          <a:prstGeom prst="rect">
            <a:avLst/>
          </a:prstGeom>
          <a:noFill/>
          <a:ln w="9525">
            <a:noFill/>
            <a:miter lim="800000"/>
            <a:headEnd/>
            <a:tailEnd/>
          </a:ln>
        </p:spPr>
        <p:txBody>
          <a:bodyPr wrap="none" lIns="0" tIns="0" rIns="0" bIns="0">
            <a:spAutoFit/>
          </a:bodyPr>
          <a:lstStyle/>
          <a:p>
            <a:pPr eaLnBrk="0" hangingPunct="0"/>
            <a:r>
              <a:rPr lang="pt-BR" sz="2400" b="1">
                <a:solidFill>
                  <a:srgbClr val="0C2D83"/>
                </a:solidFill>
                <a:latin typeface="Verdana" pitchFamily="34" charset="0"/>
              </a:rPr>
              <a:t>BAIXO pH</a:t>
            </a:r>
            <a:endParaRPr lang="pt-BR"/>
          </a:p>
        </p:txBody>
      </p:sp>
      <p:grpSp>
        <p:nvGrpSpPr>
          <p:cNvPr id="48137" name="Group 15"/>
          <p:cNvGrpSpPr>
            <a:grpSpLocks/>
          </p:cNvGrpSpPr>
          <p:nvPr/>
        </p:nvGrpSpPr>
        <p:grpSpPr bwMode="auto">
          <a:xfrm>
            <a:off x="268288" y="2971800"/>
            <a:ext cx="2855912" cy="2506663"/>
            <a:chOff x="290" y="1906"/>
            <a:chExt cx="1799" cy="1579"/>
          </a:xfrm>
        </p:grpSpPr>
        <p:pic>
          <p:nvPicPr>
            <p:cNvPr id="48141" name="Picture 13"/>
            <p:cNvPicPr>
              <a:picLocks noChangeAspect="1" noChangeArrowheads="1"/>
            </p:cNvPicPr>
            <p:nvPr/>
          </p:nvPicPr>
          <p:blipFill>
            <a:blip r:embed="rId4" cstate="print"/>
            <a:srcRect/>
            <a:stretch>
              <a:fillRect/>
            </a:stretch>
          </p:blipFill>
          <p:spPr bwMode="auto">
            <a:xfrm>
              <a:off x="304" y="1920"/>
              <a:ext cx="1770" cy="1550"/>
            </a:xfrm>
            <a:prstGeom prst="rect">
              <a:avLst/>
            </a:prstGeom>
            <a:noFill/>
            <a:ln w="9525">
              <a:noFill/>
              <a:miter lim="800000"/>
              <a:headEnd/>
              <a:tailEnd/>
            </a:ln>
          </p:spPr>
        </p:pic>
        <p:sp>
          <p:nvSpPr>
            <p:cNvPr id="48142" name="Rectangle 14"/>
            <p:cNvSpPr>
              <a:spLocks noChangeArrowheads="1"/>
            </p:cNvSpPr>
            <p:nvPr/>
          </p:nvSpPr>
          <p:spPr bwMode="auto">
            <a:xfrm>
              <a:off x="290" y="1906"/>
              <a:ext cx="1799" cy="1579"/>
            </a:xfrm>
            <a:prstGeom prst="rect">
              <a:avLst/>
            </a:prstGeom>
            <a:noFill/>
            <a:ln w="38100">
              <a:solidFill>
                <a:srgbClr val="000000"/>
              </a:solidFill>
              <a:miter lim="800000"/>
              <a:headEnd/>
              <a:tailEnd/>
            </a:ln>
          </p:spPr>
          <p:txBody>
            <a:bodyPr/>
            <a:lstStyle/>
            <a:p>
              <a:pPr eaLnBrk="0" hangingPunct="0"/>
              <a:endParaRPr lang="pt-BR"/>
            </a:p>
          </p:txBody>
        </p:sp>
      </p:grpSp>
      <p:grpSp>
        <p:nvGrpSpPr>
          <p:cNvPr id="48138" name="Group 18"/>
          <p:cNvGrpSpPr>
            <a:grpSpLocks/>
          </p:cNvGrpSpPr>
          <p:nvPr/>
        </p:nvGrpSpPr>
        <p:grpSpPr bwMode="auto">
          <a:xfrm>
            <a:off x="3252788" y="2971800"/>
            <a:ext cx="2462212" cy="2495550"/>
            <a:chOff x="2544" y="1913"/>
            <a:chExt cx="1551" cy="1572"/>
          </a:xfrm>
        </p:grpSpPr>
        <p:pic>
          <p:nvPicPr>
            <p:cNvPr id="48139" name="Picture 16"/>
            <p:cNvPicPr>
              <a:picLocks noChangeAspect="1" noChangeArrowheads="1"/>
            </p:cNvPicPr>
            <p:nvPr/>
          </p:nvPicPr>
          <p:blipFill>
            <a:blip r:embed="rId5" cstate="print"/>
            <a:srcRect/>
            <a:stretch>
              <a:fillRect/>
            </a:stretch>
          </p:blipFill>
          <p:spPr bwMode="auto">
            <a:xfrm>
              <a:off x="2557" y="1926"/>
              <a:ext cx="1524" cy="1545"/>
            </a:xfrm>
            <a:prstGeom prst="rect">
              <a:avLst/>
            </a:prstGeom>
            <a:noFill/>
            <a:ln w="9525">
              <a:noFill/>
              <a:miter lim="800000"/>
              <a:headEnd/>
              <a:tailEnd/>
            </a:ln>
          </p:spPr>
        </p:pic>
        <p:sp>
          <p:nvSpPr>
            <p:cNvPr id="48140" name="Rectangle 17"/>
            <p:cNvSpPr>
              <a:spLocks noChangeArrowheads="1"/>
            </p:cNvSpPr>
            <p:nvPr/>
          </p:nvSpPr>
          <p:spPr bwMode="auto">
            <a:xfrm>
              <a:off x="2544" y="1913"/>
              <a:ext cx="1551" cy="1572"/>
            </a:xfrm>
            <a:prstGeom prst="rect">
              <a:avLst/>
            </a:prstGeom>
            <a:noFill/>
            <a:ln w="38100">
              <a:solidFill>
                <a:srgbClr val="000000"/>
              </a:solidFill>
              <a:miter lim="800000"/>
              <a:headEnd/>
              <a:tailEnd/>
            </a:ln>
          </p:spPr>
          <p:txBody>
            <a:bodyPr/>
            <a:lstStyle/>
            <a:p>
              <a:pPr eaLnBrk="0" hangingPunct="0"/>
              <a:endParaRPr lang="pt-B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a:hlinkClick r:id="rId3" action="ppaction://hlinksldjump"/>
          </p:cNvPr>
          <p:cNvSpPr txBox="1">
            <a:spLocks noChangeArrowheads="1"/>
          </p:cNvSpPr>
          <p:nvPr/>
        </p:nvSpPr>
        <p:spPr bwMode="auto">
          <a:xfrm>
            <a:off x="7370763" y="5911850"/>
            <a:ext cx="1225550" cy="946150"/>
          </a:xfrm>
          <a:prstGeom prst="rect">
            <a:avLst/>
          </a:prstGeom>
          <a:noFill/>
          <a:ln w="9525">
            <a:noFill/>
            <a:miter lim="800000"/>
            <a:headEnd/>
            <a:tailEnd/>
          </a:ln>
        </p:spPr>
        <p:txBody>
          <a:bodyPr>
            <a:spAutoFit/>
          </a:bodyPr>
          <a:lstStyle/>
          <a:p>
            <a:pPr eaLnBrk="0" hangingPunct="0">
              <a:buClr>
                <a:srgbClr val="FF0000"/>
              </a:buClr>
              <a:buFont typeface="Monotype Sorts"/>
              <a:buChar char="ò"/>
            </a:pPr>
            <a:endParaRPr lang="pt-BR" sz="2800">
              <a:solidFill>
                <a:schemeClr val="tx1"/>
              </a:solidFill>
              <a:latin typeface="Times New Roman" pitchFamily="18" charset="0"/>
            </a:endParaRPr>
          </a:p>
          <a:p>
            <a:pPr eaLnBrk="0" hangingPunct="0">
              <a:buClr>
                <a:srgbClr val="FF0000"/>
              </a:buClr>
              <a:buFont typeface="Monotype Sorts"/>
              <a:buNone/>
            </a:pPr>
            <a:endParaRPr lang="pt-BR" sz="2800">
              <a:solidFill>
                <a:schemeClr val="tx1"/>
              </a:solidFill>
              <a:latin typeface="Times New Roman" pitchFamily="18" charset="0"/>
            </a:endParaRPr>
          </a:p>
        </p:txBody>
      </p:sp>
      <p:sp>
        <p:nvSpPr>
          <p:cNvPr id="49155" name="Text Box 3"/>
          <p:cNvSpPr txBox="1">
            <a:spLocks noChangeArrowheads="1"/>
          </p:cNvSpPr>
          <p:nvPr/>
        </p:nvSpPr>
        <p:spPr bwMode="auto">
          <a:xfrm>
            <a:off x="962025" y="6350000"/>
            <a:ext cx="419100" cy="519113"/>
          </a:xfrm>
          <a:prstGeom prst="rect">
            <a:avLst/>
          </a:prstGeom>
          <a:noFill/>
          <a:ln w="28575">
            <a:noFill/>
            <a:miter lim="800000"/>
            <a:headEnd/>
            <a:tailEnd/>
          </a:ln>
        </p:spPr>
        <p:txBody>
          <a:bodyPr wrap="none">
            <a:spAutoFit/>
          </a:bodyPr>
          <a:lstStyle/>
          <a:p>
            <a:pPr eaLnBrk="0" hangingPunct="0">
              <a:buClr>
                <a:srgbClr val="FF0000"/>
              </a:buClr>
              <a:buFont typeface="Monotype Sorts"/>
              <a:buChar char="ò"/>
            </a:pPr>
            <a:endParaRPr lang="pt-BR" sz="2800">
              <a:solidFill>
                <a:schemeClr val="tx1"/>
              </a:solidFill>
              <a:latin typeface="Times New Roman" pitchFamily="18" charset="0"/>
            </a:endParaRPr>
          </a:p>
        </p:txBody>
      </p:sp>
      <p:sp>
        <p:nvSpPr>
          <p:cNvPr id="49156" name="Text Box 4"/>
          <p:cNvSpPr txBox="1">
            <a:spLocks noChangeArrowheads="1"/>
          </p:cNvSpPr>
          <p:nvPr/>
        </p:nvSpPr>
        <p:spPr bwMode="auto">
          <a:xfrm>
            <a:off x="352425" y="2120900"/>
            <a:ext cx="396875" cy="762000"/>
          </a:xfrm>
          <a:prstGeom prst="rect">
            <a:avLst/>
          </a:prstGeom>
          <a:noFill/>
          <a:ln w="9525">
            <a:noFill/>
            <a:miter lim="800000"/>
            <a:headEnd/>
            <a:tailEnd/>
          </a:ln>
        </p:spPr>
        <p:txBody>
          <a:bodyPr wrap="none">
            <a:spAutoFit/>
          </a:bodyPr>
          <a:lstStyle/>
          <a:p>
            <a:pPr eaLnBrk="0" hangingPunct="0">
              <a:buClr>
                <a:srgbClr val="CC3300"/>
              </a:buClr>
              <a:buFont typeface="Monotype Sorts"/>
              <a:buChar char="ò"/>
            </a:pPr>
            <a:endParaRPr lang="pt-BR" sz="2200">
              <a:solidFill>
                <a:srgbClr val="003399"/>
              </a:solidFill>
            </a:endParaRPr>
          </a:p>
          <a:p>
            <a:pPr eaLnBrk="0" hangingPunct="0"/>
            <a:endParaRPr lang="pt-BR" sz="2200"/>
          </a:p>
        </p:txBody>
      </p:sp>
      <p:pic>
        <p:nvPicPr>
          <p:cNvPr id="49157" name="Picture 5"/>
          <p:cNvPicPr>
            <a:picLocks noChangeAspect="1" noChangeArrowheads="1"/>
          </p:cNvPicPr>
          <p:nvPr/>
        </p:nvPicPr>
        <p:blipFill>
          <a:blip r:embed="rId4" cstate="print"/>
          <a:srcRect/>
          <a:stretch>
            <a:fillRect/>
          </a:stretch>
        </p:blipFill>
        <p:spPr bwMode="auto">
          <a:xfrm>
            <a:off x="304800" y="1066800"/>
            <a:ext cx="3524250" cy="2649538"/>
          </a:xfrm>
          <a:prstGeom prst="rect">
            <a:avLst/>
          </a:prstGeom>
          <a:noFill/>
          <a:ln w="38100">
            <a:solidFill>
              <a:schemeClr val="tx1"/>
            </a:solidFill>
            <a:miter lim="800000"/>
            <a:headEnd/>
            <a:tailEnd/>
          </a:ln>
        </p:spPr>
      </p:pic>
      <p:pic>
        <p:nvPicPr>
          <p:cNvPr id="49158" name="Picture 7"/>
          <p:cNvPicPr>
            <a:picLocks noChangeAspect="1" noChangeArrowheads="1"/>
          </p:cNvPicPr>
          <p:nvPr/>
        </p:nvPicPr>
        <p:blipFill>
          <a:blip r:embed="rId5" cstate="print"/>
          <a:srcRect/>
          <a:stretch>
            <a:fillRect/>
          </a:stretch>
        </p:blipFill>
        <p:spPr bwMode="auto">
          <a:xfrm>
            <a:off x="304800" y="3505200"/>
            <a:ext cx="3524250" cy="2649538"/>
          </a:xfrm>
          <a:prstGeom prst="rect">
            <a:avLst/>
          </a:prstGeom>
          <a:noFill/>
          <a:ln w="38100">
            <a:solidFill>
              <a:schemeClr val="tx1"/>
            </a:solidFill>
            <a:miter lim="800000"/>
            <a:headEnd/>
            <a:tailEnd/>
          </a:ln>
        </p:spPr>
      </p:pic>
      <p:pic>
        <p:nvPicPr>
          <p:cNvPr id="49159" name="Picture 8"/>
          <p:cNvPicPr>
            <a:picLocks noChangeAspect="1" noChangeArrowheads="1"/>
          </p:cNvPicPr>
          <p:nvPr/>
        </p:nvPicPr>
        <p:blipFill>
          <a:blip r:embed="rId6" cstate="print"/>
          <a:srcRect/>
          <a:stretch>
            <a:fillRect/>
          </a:stretch>
        </p:blipFill>
        <p:spPr bwMode="auto">
          <a:xfrm>
            <a:off x="4114800" y="3505200"/>
            <a:ext cx="3524250" cy="2649538"/>
          </a:xfrm>
          <a:prstGeom prst="rect">
            <a:avLst/>
          </a:prstGeom>
          <a:noFill/>
          <a:ln w="38100">
            <a:solidFill>
              <a:schemeClr val="tx1"/>
            </a:solidFill>
            <a:miter lim="800000"/>
            <a:headEnd/>
            <a:tailEnd/>
          </a:ln>
        </p:spPr>
      </p:pic>
      <p:sp>
        <p:nvSpPr>
          <p:cNvPr id="49160" name="Rectangle 9"/>
          <p:cNvSpPr>
            <a:spLocks noGrp="1" noChangeArrowheads="1"/>
          </p:cNvSpPr>
          <p:nvPr>
            <p:ph type="title"/>
          </p:nvPr>
        </p:nvSpPr>
        <p:spPr>
          <a:xfrm>
            <a:off x="304800" y="215900"/>
            <a:ext cx="8048625" cy="1003300"/>
          </a:xfrm>
        </p:spPr>
        <p:txBody>
          <a:bodyPr tIns="0" anchor="t"/>
          <a:lstStyle/>
          <a:p>
            <a:pPr eaLnBrk="1" hangingPunct="1"/>
            <a:r>
              <a:rPr lang="pt-BR" b="1"/>
              <a:t>PRESENÇA DE CO</a:t>
            </a:r>
            <a:r>
              <a:rPr lang="pt-BR" b="1" baseline="-25000"/>
              <a:t>2  </a:t>
            </a:r>
            <a:r>
              <a:rPr lang="pt-BR" b="1"/>
              <a:t>e </a:t>
            </a:r>
            <a:r>
              <a:rPr lang="pt-BR" b="1" baseline="-25000"/>
              <a:t> </a:t>
            </a:r>
            <a:r>
              <a:rPr lang="pt-BR" b="1"/>
              <a:t>O</a:t>
            </a:r>
            <a:r>
              <a:rPr lang="pt-BR" b="1" baseline="-25000"/>
              <a:t>2</a:t>
            </a:r>
          </a:p>
        </p:txBody>
      </p:sp>
      <p:pic>
        <p:nvPicPr>
          <p:cNvPr id="49161" name="Picture 6"/>
          <p:cNvPicPr>
            <a:picLocks noChangeAspect="1" noChangeArrowheads="1"/>
          </p:cNvPicPr>
          <p:nvPr/>
        </p:nvPicPr>
        <p:blipFill>
          <a:blip r:embed="rId7" cstate="print"/>
          <a:srcRect/>
          <a:stretch>
            <a:fillRect/>
          </a:stretch>
        </p:blipFill>
        <p:spPr bwMode="auto">
          <a:xfrm>
            <a:off x="4114800" y="1066800"/>
            <a:ext cx="3524250" cy="2649538"/>
          </a:xfrm>
          <a:prstGeom prst="rect">
            <a:avLst/>
          </a:prstGeom>
          <a:noFill/>
          <a:ln w="38100">
            <a:solidFill>
              <a:schemeClr val="tx1"/>
            </a:solidFill>
            <a:miter lim="800000"/>
            <a:headEnd/>
            <a:tailEnd/>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title"/>
          </p:nvPr>
        </p:nvSpPr>
        <p:spPr>
          <a:xfrm>
            <a:off x="762000" y="368300"/>
            <a:ext cx="8048625" cy="725488"/>
          </a:xfrm>
          <a:ln w="12700"/>
        </p:spPr>
        <p:txBody>
          <a:bodyPr tIns="0" anchor="t">
            <a:normAutofit fontScale="90000"/>
          </a:bodyPr>
          <a:lstStyle/>
          <a:p>
            <a:pPr eaLnBrk="1" fontAlgn="auto" hangingPunct="1">
              <a:spcAft>
                <a:spcPts val="0"/>
              </a:spcAft>
              <a:defRPr/>
            </a:pPr>
            <a:r>
              <a:rPr lang="pt-BR" b="1"/>
              <a:t>O PROCESSO DE CORROSÃO</a:t>
            </a:r>
          </a:p>
        </p:txBody>
      </p:sp>
      <p:sp>
        <p:nvSpPr>
          <p:cNvPr id="50179" name="Text Box 3"/>
          <p:cNvSpPr txBox="1">
            <a:spLocks noChangeArrowheads="1"/>
          </p:cNvSpPr>
          <p:nvPr/>
        </p:nvSpPr>
        <p:spPr bwMode="auto">
          <a:xfrm>
            <a:off x="2703513" y="3124200"/>
            <a:ext cx="3003550" cy="457200"/>
          </a:xfrm>
          <a:prstGeom prst="rect">
            <a:avLst/>
          </a:prstGeom>
          <a:noFill/>
          <a:ln w="9525">
            <a:noFill/>
            <a:miter lim="800000"/>
            <a:headEnd/>
            <a:tailEnd/>
          </a:ln>
        </p:spPr>
        <p:txBody>
          <a:bodyPr wrap="none">
            <a:spAutoFit/>
          </a:bodyPr>
          <a:lstStyle/>
          <a:p>
            <a:pPr eaLnBrk="0" hangingPunct="0"/>
            <a:r>
              <a:rPr lang="pt-BR" sz="2400" b="1">
                <a:solidFill>
                  <a:schemeClr val="tx2"/>
                </a:solidFill>
                <a:latin typeface="Verdana" pitchFamily="34" charset="0"/>
              </a:rPr>
              <a:t>SOB DEPÓSITOS</a:t>
            </a:r>
          </a:p>
        </p:txBody>
      </p:sp>
      <p:pic>
        <p:nvPicPr>
          <p:cNvPr id="50180" name="Picture 4"/>
          <p:cNvPicPr>
            <a:picLocks noChangeAspect="1" noChangeArrowheads="1"/>
          </p:cNvPicPr>
          <p:nvPr/>
        </p:nvPicPr>
        <p:blipFill>
          <a:blip r:embed="rId3" cstate="print"/>
          <a:srcRect/>
          <a:stretch>
            <a:fillRect/>
          </a:stretch>
        </p:blipFill>
        <p:spPr bwMode="auto">
          <a:xfrm>
            <a:off x="1284288" y="1117600"/>
            <a:ext cx="6229350" cy="1946275"/>
          </a:xfrm>
          <a:prstGeom prst="rect">
            <a:avLst/>
          </a:prstGeom>
          <a:noFill/>
          <a:ln w="38100">
            <a:solidFill>
              <a:schemeClr val="tx1"/>
            </a:solidFill>
            <a:miter lim="800000"/>
            <a:headEnd/>
            <a:tailEnd/>
          </a:ln>
        </p:spPr>
      </p:pic>
      <p:pic>
        <p:nvPicPr>
          <p:cNvPr id="50181" name="Picture 5"/>
          <p:cNvPicPr>
            <a:picLocks noChangeAspect="1" noChangeArrowheads="1"/>
          </p:cNvPicPr>
          <p:nvPr/>
        </p:nvPicPr>
        <p:blipFill>
          <a:blip r:embed="rId4" cstate="print"/>
          <a:srcRect/>
          <a:stretch>
            <a:fillRect/>
          </a:stretch>
        </p:blipFill>
        <p:spPr bwMode="auto">
          <a:xfrm>
            <a:off x="1296988" y="3684588"/>
            <a:ext cx="6224587" cy="2073275"/>
          </a:xfrm>
          <a:prstGeom prst="rect">
            <a:avLst/>
          </a:prstGeom>
          <a:noFill/>
          <a:ln w="38100">
            <a:solidFill>
              <a:schemeClr val="tx1"/>
            </a:solid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122" name="Picture 2"/>
          <p:cNvPicPr>
            <a:picLocks noChangeAspect="1" noChangeArrowheads="1"/>
          </p:cNvPicPr>
          <p:nvPr/>
        </p:nvPicPr>
        <p:blipFill>
          <a:blip r:embed="rId3" cstate="print"/>
          <a:srcRect/>
          <a:stretch>
            <a:fillRect/>
          </a:stretch>
        </p:blipFill>
        <p:spPr bwMode="auto">
          <a:xfrm>
            <a:off x="762000" y="1371600"/>
            <a:ext cx="7696200" cy="4078288"/>
          </a:xfrm>
          <a:prstGeom prst="rect">
            <a:avLst/>
          </a:prstGeom>
          <a:noFill/>
          <a:ln w="38100">
            <a:solidFill>
              <a:srgbClr val="000000"/>
            </a:solidFill>
            <a:miter lim="800000"/>
            <a:headEnd/>
            <a:tailEnd/>
          </a:ln>
        </p:spPr>
      </p:pic>
      <p:sp>
        <p:nvSpPr>
          <p:cNvPr id="1029127" name="Rectangle 7"/>
          <p:cNvSpPr>
            <a:spLocks noGrp="1" noChangeArrowheads="1"/>
          </p:cNvSpPr>
          <p:nvPr>
            <p:ph type="title"/>
          </p:nvPr>
        </p:nvSpPr>
        <p:spPr>
          <a:xfrm>
            <a:off x="762000" y="368300"/>
            <a:ext cx="8048625" cy="725488"/>
          </a:xfrm>
          <a:ln w="12700"/>
        </p:spPr>
        <p:txBody>
          <a:bodyPr tIns="0" anchor="t">
            <a:normAutofit fontScale="90000"/>
          </a:bodyPr>
          <a:lstStyle/>
          <a:p>
            <a:pPr eaLnBrk="1" fontAlgn="auto" hangingPunct="1">
              <a:spcAft>
                <a:spcPts val="0"/>
              </a:spcAft>
              <a:defRPr/>
            </a:pPr>
            <a:r>
              <a:rPr lang="pt-BR" b="1"/>
              <a:t>PIT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9122"/>
                                        </p:tgtEl>
                                        <p:attrNameLst>
                                          <p:attrName>style.visibility</p:attrName>
                                        </p:attrNameLst>
                                      </p:cBhvr>
                                      <p:to>
                                        <p:strVal val="visible"/>
                                      </p:to>
                                    </p:set>
                                    <p:anim to="" calcmode="lin" valueType="num">
                                      <p:cBhvr>
                                        <p:cTn id="7" dur="1" fill="hold"/>
                                        <p:tgtEl>
                                          <p:spTgt spid="10291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13"/>
          <p:cNvSpPr>
            <a:spLocks noGrp="1" noChangeArrowheads="1"/>
          </p:cNvSpPr>
          <p:nvPr>
            <p:ph type="title"/>
          </p:nvPr>
        </p:nvSpPr>
        <p:spPr>
          <a:xfrm>
            <a:off x="762000" y="368300"/>
            <a:ext cx="8048625" cy="725488"/>
          </a:xfrm>
        </p:spPr>
        <p:txBody>
          <a:bodyPr tIns="0" anchor="t"/>
          <a:lstStyle/>
          <a:p>
            <a:pPr eaLnBrk="1" hangingPunct="1"/>
            <a:r>
              <a:rPr lang="en-GB" altLang="en-GB" sz="4000"/>
              <a:t>CICLO DE CONCENTRAÇÃO</a:t>
            </a:r>
            <a:endParaRPr lang="en-GB" altLang="en-GB"/>
          </a:p>
        </p:txBody>
      </p:sp>
      <p:grpSp>
        <p:nvGrpSpPr>
          <p:cNvPr id="30723" name="Group 124"/>
          <p:cNvGrpSpPr>
            <a:grpSpLocks/>
          </p:cNvGrpSpPr>
          <p:nvPr/>
        </p:nvGrpSpPr>
        <p:grpSpPr bwMode="auto">
          <a:xfrm>
            <a:off x="1981200" y="1447800"/>
            <a:ext cx="5126038" cy="4057650"/>
            <a:chOff x="1248" y="1284"/>
            <a:chExt cx="3229" cy="2556"/>
          </a:xfrm>
        </p:grpSpPr>
        <p:sp>
          <p:nvSpPr>
            <p:cNvPr id="30724" name="Rectangle 5"/>
            <p:cNvSpPr>
              <a:spLocks noChangeArrowheads="1"/>
            </p:cNvSpPr>
            <p:nvPr/>
          </p:nvSpPr>
          <p:spPr bwMode="auto">
            <a:xfrm>
              <a:off x="2311" y="1284"/>
              <a:ext cx="1063" cy="505"/>
            </a:xfrm>
            <a:prstGeom prst="rect">
              <a:avLst/>
            </a:prstGeom>
            <a:solidFill>
              <a:srgbClr val="CCECFF"/>
            </a:solidFill>
            <a:ln w="3175">
              <a:solidFill>
                <a:srgbClr val="000000"/>
              </a:solidFill>
              <a:miter lim="800000"/>
              <a:headEnd/>
              <a:tailEnd/>
            </a:ln>
          </p:spPr>
          <p:txBody>
            <a:bodyPr wrap="none" anchor="ctr"/>
            <a:lstStyle/>
            <a:p>
              <a:pPr algn="ctr" eaLnBrk="0" hangingPunct="0"/>
              <a:endParaRPr lang="pt-BR" sz="1800">
                <a:latin typeface="Verdana" pitchFamily="34" charset="0"/>
              </a:endParaRPr>
            </a:p>
            <a:p>
              <a:pPr algn="ctr" eaLnBrk="0" hangingPunct="0"/>
              <a:r>
                <a:rPr lang="pt-BR" sz="1800" b="1">
                  <a:latin typeface="Verdana" pitchFamily="34" charset="0"/>
                </a:rPr>
                <a:t>Água de </a:t>
              </a:r>
            </a:p>
            <a:p>
              <a:pPr algn="ctr" eaLnBrk="0" hangingPunct="0"/>
              <a:r>
                <a:rPr lang="pt-BR" sz="1800" b="1">
                  <a:latin typeface="Verdana" pitchFamily="34" charset="0"/>
                </a:rPr>
                <a:t>Alimentação</a:t>
              </a:r>
              <a:endParaRPr lang="pt-BR" sz="2000">
                <a:latin typeface="Verdana" pitchFamily="34" charset="0"/>
              </a:endParaRPr>
            </a:p>
            <a:p>
              <a:pPr algn="ctr" eaLnBrk="0" hangingPunct="0"/>
              <a:endParaRPr lang="pt-BR" sz="2000">
                <a:latin typeface="Verdana" pitchFamily="34" charset="0"/>
              </a:endParaRPr>
            </a:p>
          </p:txBody>
        </p:sp>
        <p:sp>
          <p:nvSpPr>
            <p:cNvPr id="30725" name="AutoShape 96"/>
            <p:cNvSpPr>
              <a:spLocks noChangeArrowheads="1"/>
            </p:cNvSpPr>
            <p:nvPr/>
          </p:nvSpPr>
          <p:spPr bwMode="auto">
            <a:xfrm>
              <a:off x="3650" y="2928"/>
              <a:ext cx="709" cy="194"/>
            </a:xfrm>
            <a:prstGeom prst="wedgeRoundRectCallout">
              <a:avLst>
                <a:gd name="adj1" fmla="val 17278"/>
                <a:gd name="adj2" fmla="val 456699"/>
                <a:gd name="adj3" fmla="val 16667"/>
              </a:avLst>
            </a:prstGeom>
            <a:noFill/>
            <a:ln w="9525">
              <a:noFill/>
              <a:miter lim="800000"/>
              <a:headEnd/>
              <a:tailEnd/>
            </a:ln>
          </p:spPr>
          <p:txBody>
            <a:bodyPr wrap="none" anchor="ctr"/>
            <a:lstStyle/>
            <a:p>
              <a:pPr algn="ctr" eaLnBrk="0" hangingPunct="0"/>
              <a:r>
                <a:rPr lang="pt-BR" sz="1600" b="1">
                  <a:solidFill>
                    <a:srgbClr val="003399"/>
                  </a:solidFill>
                  <a:latin typeface="Verdana" pitchFamily="34" charset="0"/>
                </a:rPr>
                <a:t>APÓS PURGA</a:t>
              </a:r>
            </a:p>
            <a:p>
              <a:pPr algn="ctr" eaLnBrk="0" hangingPunct="0"/>
              <a:r>
                <a:rPr lang="pt-BR" sz="1600" b="1">
                  <a:solidFill>
                    <a:srgbClr val="003399"/>
                  </a:solidFill>
                  <a:latin typeface="Verdana" pitchFamily="34" charset="0"/>
                </a:rPr>
                <a:t>DE FUNDO</a:t>
              </a:r>
              <a:endParaRPr lang="pt-BR" sz="1600">
                <a:solidFill>
                  <a:srgbClr val="003399"/>
                </a:solidFill>
                <a:latin typeface="Verdana" pitchFamily="34" charset="0"/>
              </a:endParaRPr>
            </a:p>
          </p:txBody>
        </p:sp>
        <p:sp>
          <p:nvSpPr>
            <p:cNvPr id="584789" name="AutoShape 85"/>
            <p:cNvSpPr>
              <a:spLocks noChangeArrowheads="1"/>
            </p:cNvSpPr>
            <p:nvPr/>
          </p:nvSpPr>
          <p:spPr bwMode="auto">
            <a:xfrm rot="5400000" flipV="1">
              <a:off x="3752" y="2966"/>
              <a:ext cx="505" cy="945"/>
            </a:xfrm>
            <a:prstGeom prst="flowChartMagneticDisk">
              <a:avLst/>
            </a:prstGeom>
            <a:solidFill>
              <a:schemeClr val="tx1"/>
            </a:solidFill>
            <a:ln w="3175">
              <a:solidFill>
                <a:srgbClr val="FFFF00"/>
              </a:solidFill>
              <a:round/>
              <a:headEnd/>
              <a:tailEnd/>
            </a:ln>
            <a:effectLst/>
          </p:spPr>
          <p:txBody>
            <a:bodyPr vert="eaVert" wrap="none" anchor="ctr"/>
            <a:lstStyle/>
            <a:p>
              <a:pPr algn="ctr" eaLnBrk="0" hangingPunct="0">
                <a:defRPr/>
              </a:pPr>
              <a:endParaRPr lang="pt-BR" sz="2400" baseline="30000">
                <a:solidFill>
                  <a:schemeClr val="folHlink"/>
                </a:solidFill>
                <a:effectLst>
                  <a:outerShdw blurRad="38100" dist="38100" dir="2700000" algn="tl">
                    <a:srgbClr val="FFFFFF"/>
                  </a:outerShdw>
                </a:effectLst>
                <a:latin typeface="Verdana" pitchFamily="34" charset="0"/>
                <a:cs typeface="+mn-cs"/>
              </a:endParaRPr>
            </a:p>
          </p:txBody>
        </p:sp>
        <p:sp>
          <p:nvSpPr>
            <p:cNvPr id="30727" name="Oval 88"/>
            <p:cNvSpPr>
              <a:spLocks noChangeArrowheads="1"/>
            </p:cNvSpPr>
            <p:nvPr/>
          </p:nvSpPr>
          <p:spPr bwMode="auto">
            <a:xfrm>
              <a:off x="4241" y="3613"/>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28" name="Oval 92"/>
            <p:cNvSpPr>
              <a:spLocks noChangeArrowheads="1"/>
            </p:cNvSpPr>
            <p:nvPr/>
          </p:nvSpPr>
          <p:spPr bwMode="auto">
            <a:xfrm>
              <a:off x="4359" y="3613"/>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29" name="Oval 94"/>
            <p:cNvSpPr>
              <a:spLocks noChangeArrowheads="1"/>
            </p:cNvSpPr>
            <p:nvPr/>
          </p:nvSpPr>
          <p:spPr bwMode="auto">
            <a:xfrm>
              <a:off x="4280" y="3536"/>
              <a:ext cx="40" cy="38"/>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30" name="AutoShape 8"/>
            <p:cNvSpPr>
              <a:spLocks noChangeArrowheads="1"/>
            </p:cNvSpPr>
            <p:nvPr/>
          </p:nvSpPr>
          <p:spPr bwMode="auto">
            <a:xfrm rot="5400000" flipV="1">
              <a:off x="1468" y="2960"/>
              <a:ext cx="505" cy="945"/>
            </a:xfrm>
            <a:prstGeom prst="flowChartMagneticDisk">
              <a:avLst/>
            </a:prstGeom>
            <a:solidFill>
              <a:schemeClr val="tx1"/>
            </a:solidFill>
            <a:ln w="3175">
              <a:solidFill>
                <a:srgbClr val="FFFF00"/>
              </a:solidFill>
              <a:round/>
              <a:headEnd/>
              <a:tailEnd/>
            </a:ln>
          </p:spPr>
          <p:txBody>
            <a:bodyPr wrap="none" anchor="ctr"/>
            <a:lstStyle/>
            <a:p>
              <a:pPr eaLnBrk="0" hangingPunct="0"/>
              <a:endParaRPr lang="pt-BR"/>
            </a:p>
          </p:txBody>
        </p:sp>
        <p:sp>
          <p:nvSpPr>
            <p:cNvPr id="30731" name="AutoShape 15"/>
            <p:cNvSpPr>
              <a:spLocks noChangeArrowheads="1"/>
            </p:cNvSpPr>
            <p:nvPr/>
          </p:nvSpPr>
          <p:spPr bwMode="auto">
            <a:xfrm>
              <a:off x="2153" y="3685"/>
              <a:ext cx="552" cy="155"/>
            </a:xfrm>
            <a:prstGeom prst="wedgeRoundRectCallout">
              <a:avLst>
                <a:gd name="adj1" fmla="val -43750"/>
                <a:gd name="adj2" fmla="val 70000"/>
                <a:gd name="adj3" fmla="val 16667"/>
              </a:avLst>
            </a:prstGeom>
            <a:noFill/>
            <a:ln w="9525">
              <a:noFill/>
              <a:miter lim="800000"/>
              <a:headEnd/>
              <a:tailEnd/>
            </a:ln>
          </p:spPr>
          <p:txBody>
            <a:bodyPr wrap="none" anchor="ctr"/>
            <a:lstStyle/>
            <a:p>
              <a:pPr algn="ctr" eaLnBrk="0" hangingPunct="0"/>
              <a:r>
                <a:rPr lang="pt-BR" sz="1600" b="1">
                  <a:solidFill>
                    <a:srgbClr val="000099"/>
                  </a:solidFill>
                  <a:latin typeface="Verdana" pitchFamily="34" charset="0"/>
                </a:rPr>
                <a:t>Após 1 h</a:t>
              </a:r>
            </a:p>
          </p:txBody>
        </p:sp>
        <p:sp>
          <p:nvSpPr>
            <p:cNvPr id="30732" name="Oval 47"/>
            <p:cNvSpPr>
              <a:spLocks noChangeArrowheads="1"/>
            </p:cNvSpPr>
            <p:nvPr/>
          </p:nvSpPr>
          <p:spPr bwMode="auto">
            <a:xfrm>
              <a:off x="1327" y="3568"/>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33" name="Oval 48"/>
            <p:cNvSpPr>
              <a:spLocks noChangeArrowheads="1"/>
            </p:cNvSpPr>
            <p:nvPr/>
          </p:nvSpPr>
          <p:spPr bwMode="auto">
            <a:xfrm>
              <a:off x="1287" y="3491"/>
              <a:ext cx="40" cy="38"/>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34" name="Oval 45"/>
            <p:cNvSpPr>
              <a:spLocks noChangeArrowheads="1"/>
            </p:cNvSpPr>
            <p:nvPr/>
          </p:nvSpPr>
          <p:spPr bwMode="auto">
            <a:xfrm>
              <a:off x="1445" y="3568"/>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35" name="Oval 46"/>
            <p:cNvSpPr>
              <a:spLocks noChangeArrowheads="1"/>
            </p:cNvSpPr>
            <p:nvPr/>
          </p:nvSpPr>
          <p:spPr bwMode="auto">
            <a:xfrm>
              <a:off x="1366" y="3491"/>
              <a:ext cx="39" cy="38"/>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36" name="Oval 49"/>
            <p:cNvSpPr>
              <a:spLocks noChangeArrowheads="1"/>
            </p:cNvSpPr>
            <p:nvPr/>
          </p:nvSpPr>
          <p:spPr bwMode="auto">
            <a:xfrm>
              <a:off x="1445" y="3529"/>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37" name="Oval 50"/>
            <p:cNvSpPr>
              <a:spLocks noChangeArrowheads="1"/>
            </p:cNvSpPr>
            <p:nvPr/>
          </p:nvSpPr>
          <p:spPr bwMode="auto">
            <a:xfrm>
              <a:off x="1366" y="3568"/>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38" name="Oval 51"/>
            <p:cNvSpPr>
              <a:spLocks noChangeArrowheads="1"/>
            </p:cNvSpPr>
            <p:nvPr/>
          </p:nvSpPr>
          <p:spPr bwMode="auto">
            <a:xfrm>
              <a:off x="1524" y="3607"/>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39" name="Oval 52"/>
            <p:cNvSpPr>
              <a:spLocks noChangeArrowheads="1"/>
            </p:cNvSpPr>
            <p:nvPr/>
          </p:nvSpPr>
          <p:spPr bwMode="auto">
            <a:xfrm>
              <a:off x="1602" y="3646"/>
              <a:ext cx="40"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40" name="Oval 53"/>
            <p:cNvSpPr>
              <a:spLocks noChangeArrowheads="1"/>
            </p:cNvSpPr>
            <p:nvPr/>
          </p:nvSpPr>
          <p:spPr bwMode="auto">
            <a:xfrm>
              <a:off x="1720" y="3607"/>
              <a:ext cx="40"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41" name="Oval 54"/>
            <p:cNvSpPr>
              <a:spLocks noChangeArrowheads="1"/>
            </p:cNvSpPr>
            <p:nvPr/>
          </p:nvSpPr>
          <p:spPr bwMode="auto">
            <a:xfrm>
              <a:off x="1720" y="3646"/>
              <a:ext cx="40"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42" name="Oval 55"/>
            <p:cNvSpPr>
              <a:spLocks noChangeArrowheads="1"/>
            </p:cNvSpPr>
            <p:nvPr/>
          </p:nvSpPr>
          <p:spPr bwMode="auto">
            <a:xfrm>
              <a:off x="1602" y="3607"/>
              <a:ext cx="40"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43" name="Oval 56"/>
            <p:cNvSpPr>
              <a:spLocks noChangeArrowheads="1"/>
            </p:cNvSpPr>
            <p:nvPr/>
          </p:nvSpPr>
          <p:spPr bwMode="auto">
            <a:xfrm>
              <a:off x="1760" y="3646"/>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44" name="Oval 57"/>
            <p:cNvSpPr>
              <a:spLocks noChangeArrowheads="1"/>
            </p:cNvSpPr>
            <p:nvPr/>
          </p:nvSpPr>
          <p:spPr bwMode="auto">
            <a:xfrm>
              <a:off x="1839" y="3646"/>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45" name="Oval 58"/>
            <p:cNvSpPr>
              <a:spLocks noChangeArrowheads="1"/>
            </p:cNvSpPr>
            <p:nvPr/>
          </p:nvSpPr>
          <p:spPr bwMode="auto">
            <a:xfrm>
              <a:off x="1917" y="3646"/>
              <a:ext cx="40"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46" name="Oval 59"/>
            <p:cNvSpPr>
              <a:spLocks noChangeArrowheads="1"/>
            </p:cNvSpPr>
            <p:nvPr/>
          </p:nvSpPr>
          <p:spPr bwMode="auto">
            <a:xfrm>
              <a:off x="1957" y="3646"/>
              <a:ext cx="39" cy="39"/>
            </a:xfrm>
            <a:prstGeom prst="ellipse">
              <a:avLst/>
            </a:prstGeom>
            <a:solidFill>
              <a:schemeClr val="bg2"/>
            </a:solidFill>
            <a:ln w="9525">
              <a:noFill/>
              <a:round/>
              <a:headEnd/>
              <a:tailEnd/>
            </a:ln>
          </p:spPr>
          <p:txBody>
            <a:bodyPr wrap="none" anchor="ctr"/>
            <a:lstStyle/>
            <a:p>
              <a:pPr algn="ctr" eaLnBrk="0" hangingPunct="0"/>
              <a:endParaRPr lang="pt-BR" sz="1000">
                <a:solidFill>
                  <a:srgbClr val="FF3300"/>
                </a:solidFill>
                <a:latin typeface="Verdana" pitchFamily="34" charset="0"/>
              </a:endParaRPr>
            </a:p>
          </p:txBody>
        </p:sp>
        <p:sp>
          <p:nvSpPr>
            <p:cNvPr id="30747" name="Oval 60"/>
            <p:cNvSpPr>
              <a:spLocks noChangeArrowheads="1"/>
            </p:cNvSpPr>
            <p:nvPr/>
          </p:nvSpPr>
          <p:spPr bwMode="auto">
            <a:xfrm>
              <a:off x="2035" y="3646"/>
              <a:ext cx="40"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48" name="Oval 61"/>
            <p:cNvSpPr>
              <a:spLocks noChangeArrowheads="1"/>
            </p:cNvSpPr>
            <p:nvPr/>
          </p:nvSpPr>
          <p:spPr bwMode="auto">
            <a:xfrm>
              <a:off x="1602" y="3529"/>
              <a:ext cx="40"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49" name="Oval 62"/>
            <p:cNvSpPr>
              <a:spLocks noChangeArrowheads="1"/>
            </p:cNvSpPr>
            <p:nvPr/>
          </p:nvSpPr>
          <p:spPr bwMode="auto">
            <a:xfrm>
              <a:off x="1563" y="3607"/>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50" name="Oval 63"/>
            <p:cNvSpPr>
              <a:spLocks noChangeArrowheads="1"/>
            </p:cNvSpPr>
            <p:nvPr/>
          </p:nvSpPr>
          <p:spPr bwMode="auto">
            <a:xfrm>
              <a:off x="1642" y="3646"/>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51" name="Oval 64"/>
            <p:cNvSpPr>
              <a:spLocks noChangeArrowheads="1"/>
            </p:cNvSpPr>
            <p:nvPr/>
          </p:nvSpPr>
          <p:spPr bwMode="auto">
            <a:xfrm>
              <a:off x="1681" y="3568"/>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52" name="Oval 65"/>
            <p:cNvSpPr>
              <a:spLocks noChangeArrowheads="1"/>
            </p:cNvSpPr>
            <p:nvPr/>
          </p:nvSpPr>
          <p:spPr bwMode="auto">
            <a:xfrm>
              <a:off x="1760" y="3607"/>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53" name="Oval 66"/>
            <p:cNvSpPr>
              <a:spLocks noChangeArrowheads="1"/>
            </p:cNvSpPr>
            <p:nvPr/>
          </p:nvSpPr>
          <p:spPr bwMode="auto">
            <a:xfrm>
              <a:off x="1878" y="3607"/>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54" name="Oval 67"/>
            <p:cNvSpPr>
              <a:spLocks noChangeArrowheads="1"/>
            </p:cNvSpPr>
            <p:nvPr/>
          </p:nvSpPr>
          <p:spPr bwMode="auto">
            <a:xfrm>
              <a:off x="1957" y="3607"/>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55" name="Oval 68"/>
            <p:cNvSpPr>
              <a:spLocks noChangeArrowheads="1"/>
            </p:cNvSpPr>
            <p:nvPr/>
          </p:nvSpPr>
          <p:spPr bwMode="auto">
            <a:xfrm>
              <a:off x="2075" y="3607"/>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56" name="Oval 69"/>
            <p:cNvSpPr>
              <a:spLocks noChangeArrowheads="1"/>
            </p:cNvSpPr>
            <p:nvPr/>
          </p:nvSpPr>
          <p:spPr bwMode="auto">
            <a:xfrm>
              <a:off x="2075" y="3529"/>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57" name="Oval 70"/>
            <p:cNvSpPr>
              <a:spLocks noChangeArrowheads="1"/>
            </p:cNvSpPr>
            <p:nvPr/>
          </p:nvSpPr>
          <p:spPr bwMode="auto">
            <a:xfrm>
              <a:off x="1996" y="3568"/>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58" name="Oval 71"/>
            <p:cNvSpPr>
              <a:spLocks noChangeArrowheads="1"/>
            </p:cNvSpPr>
            <p:nvPr/>
          </p:nvSpPr>
          <p:spPr bwMode="auto">
            <a:xfrm>
              <a:off x="1839" y="3568"/>
              <a:ext cx="39" cy="39"/>
            </a:xfrm>
            <a:prstGeom prst="ellipse">
              <a:avLst/>
            </a:prstGeom>
            <a:solidFill>
              <a:schemeClr val="bg2"/>
            </a:solidFill>
            <a:ln w="9525">
              <a:noFill/>
              <a:round/>
              <a:headEnd/>
              <a:tailEnd/>
            </a:ln>
          </p:spPr>
          <p:txBody>
            <a:bodyPr wrap="none" anchor="ctr"/>
            <a:lstStyle/>
            <a:p>
              <a:pPr algn="ctr" eaLnBrk="0" hangingPunct="0"/>
              <a:endParaRPr lang="pt-BR" sz="1000">
                <a:solidFill>
                  <a:srgbClr val="FF3300"/>
                </a:solidFill>
                <a:latin typeface="Verdana" pitchFamily="34" charset="0"/>
              </a:endParaRPr>
            </a:p>
          </p:txBody>
        </p:sp>
        <p:sp>
          <p:nvSpPr>
            <p:cNvPr id="30759" name="Oval 72"/>
            <p:cNvSpPr>
              <a:spLocks noChangeArrowheads="1"/>
            </p:cNvSpPr>
            <p:nvPr/>
          </p:nvSpPr>
          <p:spPr bwMode="auto">
            <a:xfrm>
              <a:off x="1760" y="3568"/>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60" name="Oval 73"/>
            <p:cNvSpPr>
              <a:spLocks noChangeArrowheads="1"/>
            </p:cNvSpPr>
            <p:nvPr/>
          </p:nvSpPr>
          <p:spPr bwMode="auto">
            <a:xfrm>
              <a:off x="1681" y="3529"/>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61" name="Oval 74"/>
            <p:cNvSpPr>
              <a:spLocks noChangeArrowheads="1"/>
            </p:cNvSpPr>
            <p:nvPr/>
          </p:nvSpPr>
          <p:spPr bwMode="auto">
            <a:xfrm>
              <a:off x="1839" y="3452"/>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62" name="Oval 75"/>
            <p:cNvSpPr>
              <a:spLocks noChangeArrowheads="1"/>
            </p:cNvSpPr>
            <p:nvPr/>
          </p:nvSpPr>
          <p:spPr bwMode="auto">
            <a:xfrm>
              <a:off x="1799" y="3529"/>
              <a:ext cx="40"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63" name="Oval 76"/>
            <p:cNvSpPr>
              <a:spLocks noChangeArrowheads="1"/>
            </p:cNvSpPr>
            <p:nvPr/>
          </p:nvSpPr>
          <p:spPr bwMode="auto">
            <a:xfrm>
              <a:off x="1957" y="3491"/>
              <a:ext cx="39" cy="38"/>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64" name="Oval 77"/>
            <p:cNvSpPr>
              <a:spLocks noChangeArrowheads="1"/>
            </p:cNvSpPr>
            <p:nvPr/>
          </p:nvSpPr>
          <p:spPr bwMode="auto">
            <a:xfrm>
              <a:off x="1917" y="3491"/>
              <a:ext cx="40" cy="38"/>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65" name="Oval 78"/>
            <p:cNvSpPr>
              <a:spLocks noChangeArrowheads="1"/>
            </p:cNvSpPr>
            <p:nvPr/>
          </p:nvSpPr>
          <p:spPr bwMode="auto">
            <a:xfrm>
              <a:off x="2075" y="3452"/>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66" name="Oval 79"/>
            <p:cNvSpPr>
              <a:spLocks noChangeArrowheads="1"/>
            </p:cNvSpPr>
            <p:nvPr/>
          </p:nvSpPr>
          <p:spPr bwMode="auto">
            <a:xfrm>
              <a:off x="1484" y="3491"/>
              <a:ext cx="40" cy="38"/>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67" name="Oval 80"/>
            <p:cNvSpPr>
              <a:spLocks noChangeArrowheads="1"/>
            </p:cNvSpPr>
            <p:nvPr/>
          </p:nvSpPr>
          <p:spPr bwMode="auto">
            <a:xfrm>
              <a:off x="1563" y="3452"/>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68" name="Oval 81"/>
            <p:cNvSpPr>
              <a:spLocks noChangeArrowheads="1"/>
            </p:cNvSpPr>
            <p:nvPr/>
          </p:nvSpPr>
          <p:spPr bwMode="auto">
            <a:xfrm>
              <a:off x="1642" y="3491"/>
              <a:ext cx="39" cy="38"/>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69" name="Oval 82"/>
            <p:cNvSpPr>
              <a:spLocks noChangeArrowheads="1"/>
            </p:cNvSpPr>
            <p:nvPr/>
          </p:nvSpPr>
          <p:spPr bwMode="auto">
            <a:xfrm>
              <a:off x="1760" y="3491"/>
              <a:ext cx="39" cy="38"/>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70" name="Oval 83"/>
            <p:cNvSpPr>
              <a:spLocks noChangeArrowheads="1"/>
            </p:cNvSpPr>
            <p:nvPr/>
          </p:nvSpPr>
          <p:spPr bwMode="auto">
            <a:xfrm>
              <a:off x="1720" y="3452"/>
              <a:ext cx="40"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71" name="Oval 84"/>
            <p:cNvSpPr>
              <a:spLocks noChangeArrowheads="1"/>
            </p:cNvSpPr>
            <p:nvPr/>
          </p:nvSpPr>
          <p:spPr bwMode="auto">
            <a:xfrm>
              <a:off x="1445" y="3646"/>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72" name="AutoShape 7"/>
            <p:cNvSpPr>
              <a:spLocks noChangeArrowheads="1"/>
            </p:cNvSpPr>
            <p:nvPr/>
          </p:nvSpPr>
          <p:spPr bwMode="auto">
            <a:xfrm rot="5400000" flipV="1">
              <a:off x="1468" y="2106"/>
              <a:ext cx="505" cy="945"/>
            </a:xfrm>
            <a:prstGeom prst="flowChartMagneticDisk">
              <a:avLst/>
            </a:prstGeom>
            <a:solidFill>
              <a:schemeClr val="tx1"/>
            </a:solidFill>
            <a:ln w="3175">
              <a:solidFill>
                <a:srgbClr val="FFFF00"/>
              </a:solidFill>
              <a:round/>
              <a:headEnd/>
              <a:tailEnd/>
            </a:ln>
          </p:spPr>
          <p:txBody>
            <a:bodyPr wrap="none" anchor="ctr"/>
            <a:lstStyle/>
            <a:p>
              <a:pPr eaLnBrk="0" hangingPunct="0"/>
              <a:endParaRPr lang="pt-BR"/>
            </a:p>
          </p:txBody>
        </p:sp>
        <p:sp>
          <p:nvSpPr>
            <p:cNvPr id="30773" name="Oval 38"/>
            <p:cNvSpPr>
              <a:spLocks noChangeArrowheads="1"/>
            </p:cNvSpPr>
            <p:nvPr/>
          </p:nvSpPr>
          <p:spPr bwMode="auto">
            <a:xfrm>
              <a:off x="1327" y="2753"/>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74" name="AutoShape 14"/>
            <p:cNvSpPr>
              <a:spLocks noChangeArrowheads="1"/>
            </p:cNvSpPr>
            <p:nvPr/>
          </p:nvSpPr>
          <p:spPr bwMode="auto">
            <a:xfrm>
              <a:off x="2153" y="2808"/>
              <a:ext cx="552" cy="155"/>
            </a:xfrm>
            <a:prstGeom prst="wedgeRoundRectCallout">
              <a:avLst>
                <a:gd name="adj1" fmla="val -43750"/>
                <a:gd name="adj2" fmla="val 70000"/>
                <a:gd name="adj3" fmla="val 16667"/>
              </a:avLst>
            </a:prstGeom>
            <a:noFill/>
            <a:ln w="9525">
              <a:noFill/>
              <a:miter lim="800000"/>
              <a:headEnd/>
              <a:tailEnd/>
            </a:ln>
          </p:spPr>
          <p:txBody>
            <a:bodyPr wrap="none" anchor="ctr"/>
            <a:lstStyle/>
            <a:p>
              <a:pPr algn="ctr" eaLnBrk="0" hangingPunct="0"/>
              <a:r>
                <a:rPr lang="pt-BR" sz="1600" b="1">
                  <a:solidFill>
                    <a:srgbClr val="000099"/>
                  </a:solidFill>
                  <a:latin typeface="Verdana" pitchFamily="34" charset="0"/>
                </a:rPr>
                <a:t>Após 3/4 h</a:t>
              </a:r>
            </a:p>
          </p:txBody>
        </p:sp>
        <p:sp>
          <p:nvSpPr>
            <p:cNvPr id="30775" name="Oval 28"/>
            <p:cNvSpPr>
              <a:spLocks noChangeArrowheads="1"/>
            </p:cNvSpPr>
            <p:nvPr/>
          </p:nvSpPr>
          <p:spPr bwMode="auto">
            <a:xfrm>
              <a:off x="1405" y="2753"/>
              <a:ext cx="40" cy="39"/>
            </a:xfrm>
            <a:prstGeom prst="ellipse">
              <a:avLst/>
            </a:prstGeom>
            <a:solidFill>
              <a:schemeClr val="bg2"/>
            </a:solidFill>
            <a:ln w="9525">
              <a:noFill/>
              <a:round/>
              <a:headEnd/>
              <a:tailEnd/>
            </a:ln>
          </p:spPr>
          <p:txBody>
            <a:bodyPr wrap="none" anchor="ctr"/>
            <a:lstStyle/>
            <a:p>
              <a:pPr algn="ctr" eaLnBrk="0" hangingPunct="0"/>
              <a:endParaRPr lang="pt-BR" sz="1400">
                <a:latin typeface="Verdana" pitchFamily="34" charset="0"/>
              </a:endParaRPr>
            </a:p>
          </p:txBody>
        </p:sp>
        <p:sp>
          <p:nvSpPr>
            <p:cNvPr id="30776" name="Oval 29"/>
            <p:cNvSpPr>
              <a:spLocks noChangeArrowheads="1"/>
            </p:cNvSpPr>
            <p:nvPr/>
          </p:nvSpPr>
          <p:spPr bwMode="auto">
            <a:xfrm>
              <a:off x="1681" y="2753"/>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77" name="Oval 30"/>
            <p:cNvSpPr>
              <a:spLocks noChangeArrowheads="1"/>
            </p:cNvSpPr>
            <p:nvPr/>
          </p:nvSpPr>
          <p:spPr bwMode="auto">
            <a:xfrm>
              <a:off x="1760" y="2784"/>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78" name="Oval 31"/>
            <p:cNvSpPr>
              <a:spLocks noChangeArrowheads="1"/>
            </p:cNvSpPr>
            <p:nvPr/>
          </p:nvSpPr>
          <p:spPr bwMode="auto">
            <a:xfrm>
              <a:off x="1878" y="2792"/>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79" name="Oval 32"/>
            <p:cNvSpPr>
              <a:spLocks noChangeArrowheads="1"/>
            </p:cNvSpPr>
            <p:nvPr/>
          </p:nvSpPr>
          <p:spPr bwMode="auto">
            <a:xfrm>
              <a:off x="1799" y="2714"/>
              <a:ext cx="40"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80" name="Oval 33"/>
            <p:cNvSpPr>
              <a:spLocks noChangeArrowheads="1"/>
            </p:cNvSpPr>
            <p:nvPr/>
          </p:nvSpPr>
          <p:spPr bwMode="auto">
            <a:xfrm>
              <a:off x="1917" y="2753"/>
              <a:ext cx="40"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81" name="Oval 34"/>
            <p:cNvSpPr>
              <a:spLocks noChangeArrowheads="1"/>
            </p:cNvSpPr>
            <p:nvPr/>
          </p:nvSpPr>
          <p:spPr bwMode="auto">
            <a:xfrm>
              <a:off x="1996" y="2753"/>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82" name="Oval 35"/>
            <p:cNvSpPr>
              <a:spLocks noChangeArrowheads="1"/>
            </p:cNvSpPr>
            <p:nvPr/>
          </p:nvSpPr>
          <p:spPr bwMode="auto">
            <a:xfrm>
              <a:off x="1957" y="2675"/>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83" name="Oval 36"/>
            <p:cNvSpPr>
              <a:spLocks noChangeArrowheads="1"/>
            </p:cNvSpPr>
            <p:nvPr/>
          </p:nvSpPr>
          <p:spPr bwMode="auto">
            <a:xfrm>
              <a:off x="1878" y="2675"/>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84" name="Oval 37"/>
            <p:cNvSpPr>
              <a:spLocks noChangeArrowheads="1"/>
            </p:cNvSpPr>
            <p:nvPr/>
          </p:nvSpPr>
          <p:spPr bwMode="auto">
            <a:xfrm>
              <a:off x="1563" y="2753"/>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85" name="Oval 39"/>
            <p:cNvSpPr>
              <a:spLocks noChangeArrowheads="1"/>
            </p:cNvSpPr>
            <p:nvPr/>
          </p:nvSpPr>
          <p:spPr bwMode="auto">
            <a:xfrm>
              <a:off x="1445" y="2675"/>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86" name="Oval 40"/>
            <p:cNvSpPr>
              <a:spLocks noChangeArrowheads="1"/>
            </p:cNvSpPr>
            <p:nvPr/>
          </p:nvSpPr>
          <p:spPr bwMode="auto">
            <a:xfrm>
              <a:off x="1681" y="2675"/>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87" name="Oval 41"/>
            <p:cNvSpPr>
              <a:spLocks noChangeArrowheads="1"/>
            </p:cNvSpPr>
            <p:nvPr/>
          </p:nvSpPr>
          <p:spPr bwMode="auto">
            <a:xfrm>
              <a:off x="1602" y="2675"/>
              <a:ext cx="40"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88" name="Oval 42"/>
            <p:cNvSpPr>
              <a:spLocks noChangeArrowheads="1"/>
            </p:cNvSpPr>
            <p:nvPr/>
          </p:nvSpPr>
          <p:spPr bwMode="auto">
            <a:xfrm>
              <a:off x="1760" y="2637"/>
              <a:ext cx="39" cy="38"/>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89" name="Oval 43"/>
            <p:cNvSpPr>
              <a:spLocks noChangeArrowheads="1"/>
            </p:cNvSpPr>
            <p:nvPr/>
          </p:nvSpPr>
          <p:spPr bwMode="auto">
            <a:xfrm>
              <a:off x="1366" y="2675"/>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790" name="Oval 44"/>
            <p:cNvSpPr>
              <a:spLocks noChangeArrowheads="1"/>
            </p:cNvSpPr>
            <p:nvPr/>
          </p:nvSpPr>
          <p:spPr bwMode="auto">
            <a:xfrm>
              <a:off x="2075" y="2675"/>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584710" name="AutoShape 6"/>
            <p:cNvSpPr>
              <a:spLocks noChangeArrowheads="1"/>
            </p:cNvSpPr>
            <p:nvPr/>
          </p:nvSpPr>
          <p:spPr bwMode="auto">
            <a:xfrm rot="5400000" flipV="1">
              <a:off x="1468" y="1252"/>
              <a:ext cx="505" cy="945"/>
            </a:xfrm>
            <a:prstGeom prst="flowChartMagneticDisk">
              <a:avLst/>
            </a:prstGeom>
            <a:solidFill>
              <a:schemeClr val="tx1"/>
            </a:solidFill>
            <a:ln w="3175">
              <a:solidFill>
                <a:srgbClr val="FFFF00"/>
              </a:solidFill>
              <a:round/>
              <a:headEnd/>
              <a:tailEnd/>
            </a:ln>
            <a:effectLst/>
          </p:spPr>
          <p:txBody>
            <a:bodyPr vert="eaVert" wrap="none" anchor="ctr"/>
            <a:lstStyle/>
            <a:p>
              <a:pPr algn="ctr" eaLnBrk="0" hangingPunct="0">
                <a:defRPr/>
              </a:pPr>
              <a:endParaRPr lang="pt-BR" sz="2400" baseline="30000">
                <a:solidFill>
                  <a:schemeClr val="folHlink"/>
                </a:solidFill>
                <a:effectLst>
                  <a:outerShdw blurRad="38100" dist="38100" dir="2700000" algn="tl">
                    <a:srgbClr val="FFFFFF"/>
                  </a:outerShdw>
                </a:effectLst>
                <a:latin typeface="Verdana" pitchFamily="34" charset="0"/>
                <a:cs typeface="+mn-cs"/>
              </a:endParaRPr>
            </a:p>
          </p:txBody>
        </p:sp>
        <p:sp>
          <p:nvSpPr>
            <p:cNvPr id="30792" name="Oval 23"/>
            <p:cNvSpPr>
              <a:spLocks noChangeArrowheads="1"/>
            </p:cNvSpPr>
            <p:nvPr/>
          </p:nvSpPr>
          <p:spPr bwMode="auto">
            <a:xfrm>
              <a:off x="1327" y="1860"/>
              <a:ext cx="39" cy="39"/>
            </a:xfrm>
            <a:prstGeom prst="ellipse">
              <a:avLst/>
            </a:prstGeom>
            <a:solidFill>
              <a:schemeClr val="bg2"/>
            </a:solidFill>
            <a:ln w="9525">
              <a:noFill/>
              <a:round/>
              <a:headEnd/>
              <a:tailEnd/>
            </a:ln>
          </p:spPr>
          <p:txBody>
            <a:bodyPr wrap="none" anchor="ctr"/>
            <a:lstStyle/>
            <a:p>
              <a:pPr algn="ctr" eaLnBrk="0" hangingPunct="0"/>
              <a:endParaRPr lang="pt-BR" sz="1400">
                <a:latin typeface="Verdana" pitchFamily="34" charset="0"/>
              </a:endParaRPr>
            </a:p>
          </p:txBody>
        </p:sp>
        <p:sp>
          <p:nvSpPr>
            <p:cNvPr id="30793" name="Oval 24"/>
            <p:cNvSpPr>
              <a:spLocks noChangeArrowheads="1"/>
            </p:cNvSpPr>
            <p:nvPr/>
          </p:nvSpPr>
          <p:spPr bwMode="auto">
            <a:xfrm>
              <a:off x="1327" y="1783"/>
              <a:ext cx="39" cy="38"/>
            </a:xfrm>
            <a:prstGeom prst="ellipse">
              <a:avLst/>
            </a:prstGeom>
            <a:solidFill>
              <a:schemeClr val="bg2"/>
            </a:solidFill>
            <a:ln w="9525">
              <a:noFill/>
              <a:round/>
              <a:headEnd/>
              <a:tailEnd/>
            </a:ln>
          </p:spPr>
          <p:txBody>
            <a:bodyPr wrap="none" anchor="ctr"/>
            <a:lstStyle/>
            <a:p>
              <a:pPr algn="ctr" eaLnBrk="0" hangingPunct="0"/>
              <a:endParaRPr lang="pt-BR" sz="1400">
                <a:latin typeface="Verdana" pitchFamily="34" charset="0"/>
              </a:endParaRPr>
            </a:p>
          </p:txBody>
        </p:sp>
        <p:sp>
          <p:nvSpPr>
            <p:cNvPr id="30794" name="AutoShape 13"/>
            <p:cNvSpPr>
              <a:spLocks noChangeArrowheads="1"/>
            </p:cNvSpPr>
            <p:nvPr/>
          </p:nvSpPr>
          <p:spPr bwMode="auto">
            <a:xfrm>
              <a:off x="2154" y="1977"/>
              <a:ext cx="551" cy="155"/>
            </a:xfrm>
            <a:prstGeom prst="wedgeRoundRectCallout">
              <a:avLst>
                <a:gd name="adj1" fmla="val -43750"/>
                <a:gd name="adj2" fmla="val 70000"/>
                <a:gd name="adj3" fmla="val 16667"/>
              </a:avLst>
            </a:prstGeom>
            <a:noFill/>
            <a:ln w="9525">
              <a:noFill/>
              <a:miter lim="800000"/>
              <a:headEnd/>
              <a:tailEnd/>
            </a:ln>
          </p:spPr>
          <p:txBody>
            <a:bodyPr wrap="none" anchor="ctr"/>
            <a:lstStyle/>
            <a:p>
              <a:pPr algn="ctr" eaLnBrk="0" hangingPunct="0"/>
              <a:r>
                <a:rPr lang="pt-BR" sz="1600" b="1">
                  <a:solidFill>
                    <a:srgbClr val="000099"/>
                  </a:solidFill>
                  <a:latin typeface="Verdana" pitchFamily="34" charset="0"/>
                </a:rPr>
                <a:t>Após 1/2 h</a:t>
              </a:r>
            </a:p>
          </p:txBody>
        </p:sp>
        <p:sp>
          <p:nvSpPr>
            <p:cNvPr id="30795" name="Oval 16"/>
            <p:cNvSpPr>
              <a:spLocks noChangeArrowheads="1"/>
            </p:cNvSpPr>
            <p:nvPr/>
          </p:nvSpPr>
          <p:spPr bwMode="auto">
            <a:xfrm>
              <a:off x="1563" y="1860"/>
              <a:ext cx="39" cy="39"/>
            </a:xfrm>
            <a:prstGeom prst="ellipse">
              <a:avLst/>
            </a:prstGeom>
            <a:solidFill>
              <a:schemeClr val="bg2"/>
            </a:solidFill>
            <a:ln w="9525">
              <a:noFill/>
              <a:round/>
              <a:headEnd/>
              <a:tailEnd/>
            </a:ln>
          </p:spPr>
          <p:txBody>
            <a:bodyPr wrap="none" anchor="ctr"/>
            <a:lstStyle/>
            <a:p>
              <a:pPr algn="ctr" eaLnBrk="0" hangingPunct="0"/>
              <a:endParaRPr lang="pt-BR" sz="1400">
                <a:latin typeface="Verdana" pitchFamily="34" charset="0"/>
              </a:endParaRPr>
            </a:p>
          </p:txBody>
        </p:sp>
        <p:sp>
          <p:nvSpPr>
            <p:cNvPr id="30796" name="Oval 17"/>
            <p:cNvSpPr>
              <a:spLocks noChangeArrowheads="1"/>
            </p:cNvSpPr>
            <p:nvPr/>
          </p:nvSpPr>
          <p:spPr bwMode="auto">
            <a:xfrm>
              <a:off x="1642" y="1899"/>
              <a:ext cx="39" cy="39"/>
            </a:xfrm>
            <a:prstGeom prst="ellipse">
              <a:avLst/>
            </a:prstGeom>
            <a:solidFill>
              <a:schemeClr val="bg2"/>
            </a:solidFill>
            <a:ln w="9525">
              <a:noFill/>
              <a:round/>
              <a:headEnd/>
              <a:tailEnd/>
            </a:ln>
          </p:spPr>
          <p:txBody>
            <a:bodyPr wrap="none" anchor="ctr"/>
            <a:lstStyle/>
            <a:p>
              <a:pPr algn="ctr" eaLnBrk="0" hangingPunct="0"/>
              <a:endParaRPr lang="pt-BR" sz="1400">
                <a:latin typeface="Verdana" pitchFamily="34" charset="0"/>
              </a:endParaRPr>
            </a:p>
          </p:txBody>
        </p:sp>
        <p:sp>
          <p:nvSpPr>
            <p:cNvPr id="30797" name="Oval 18"/>
            <p:cNvSpPr>
              <a:spLocks noChangeArrowheads="1"/>
            </p:cNvSpPr>
            <p:nvPr/>
          </p:nvSpPr>
          <p:spPr bwMode="auto">
            <a:xfrm>
              <a:off x="1642" y="1783"/>
              <a:ext cx="39" cy="38"/>
            </a:xfrm>
            <a:prstGeom prst="ellipse">
              <a:avLst/>
            </a:prstGeom>
            <a:solidFill>
              <a:schemeClr val="bg2"/>
            </a:solidFill>
            <a:ln w="9525">
              <a:noFill/>
              <a:round/>
              <a:headEnd/>
              <a:tailEnd/>
            </a:ln>
          </p:spPr>
          <p:txBody>
            <a:bodyPr wrap="none" anchor="ctr"/>
            <a:lstStyle/>
            <a:p>
              <a:pPr algn="ctr" eaLnBrk="0" hangingPunct="0"/>
              <a:endParaRPr lang="pt-BR" sz="1400">
                <a:latin typeface="Verdana" pitchFamily="34" charset="0"/>
              </a:endParaRPr>
            </a:p>
          </p:txBody>
        </p:sp>
        <p:sp>
          <p:nvSpPr>
            <p:cNvPr id="30798" name="Oval 19"/>
            <p:cNvSpPr>
              <a:spLocks noChangeArrowheads="1"/>
            </p:cNvSpPr>
            <p:nvPr/>
          </p:nvSpPr>
          <p:spPr bwMode="auto">
            <a:xfrm>
              <a:off x="1839" y="1899"/>
              <a:ext cx="39" cy="39"/>
            </a:xfrm>
            <a:prstGeom prst="ellipse">
              <a:avLst/>
            </a:prstGeom>
            <a:solidFill>
              <a:schemeClr val="bg2"/>
            </a:solidFill>
            <a:ln w="9525">
              <a:noFill/>
              <a:round/>
              <a:headEnd/>
              <a:tailEnd/>
            </a:ln>
          </p:spPr>
          <p:txBody>
            <a:bodyPr wrap="none" anchor="ctr"/>
            <a:lstStyle/>
            <a:p>
              <a:pPr algn="ctr" eaLnBrk="0" hangingPunct="0"/>
              <a:endParaRPr lang="pt-BR" sz="1400">
                <a:latin typeface="Verdana" pitchFamily="34" charset="0"/>
              </a:endParaRPr>
            </a:p>
          </p:txBody>
        </p:sp>
        <p:sp>
          <p:nvSpPr>
            <p:cNvPr id="30799" name="Oval 20"/>
            <p:cNvSpPr>
              <a:spLocks noChangeArrowheads="1"/>
            </p:cNvSpPr>
            <p:nvPr/>
          </p:nvSpPr>
          <p:spPr bwMode="auto">
            <a:xfrm>
              <a:off x="1799" y="1821"/>
              <a:ext cx="40" cy="39"/>
            </a:xfrm>
            <a:prstGeom prst="ellipse">
              <a:avLst/>
            </a:prstGeom>
            <a:solidFill>
              <a:schemeClr val="bg2"/>
            </a:solidFill>
            <a:ln w="9525">
              <a:noFill/>
              <a:round/>
              <a:headEnd/>
              <a:tailEnd/>
            </a:ln>
          </p:spPr>
          <p:txBody>
            <a:bodyPr wrap="none" anchor="ctr"/>
            <a:lstStyle/>
            <a:p>
              <a:pPr algn="ctr" eaLnBrk="0" hangingPunct="0"/>
              <a:endParaRPr lang="pt-BR" sz="1400">
                <a:latin typeface="Verdana" pitchFamily="34" charset="0"/>
              </a:endParaRPr>
            </a:p>
          </p:txBody>
        </p:sp>
        <p:sp>
          <p:nvSpPr>
            <p:cNvPr id="30800" name="Oval 21"/>
            <p:cNvSpPr>
              <a:spLocks noChangeArrowheads="1"/>
            </p:cNvSpPr>
            <p:nvPr/>
          </p:nvSpPr>
          <p:spPr bwMode="auto">
            <a:xfrm>
              <a:off x="1405" y="1899"/>
              <a:ext cx="40" cy="39"/>
            </a:xfrm>
            <a:prstGeom prst="ellipse">
              <a:avLst/>
            </a:prstGeom>
            <a:solidFill>
              <a:schemeClr val="bg2"/>
            </a:solidFill>
            <a:ln w="9525">
              <a:noFill/>
              <a:round/>
              <a:headEnd/>
              <a:tailEnd/>
            </a:ln>
          </p:spPr>
          <p:txBody>
            <a:bodyPr wrap="none" anchor="ctr"/>
            <a:lstStyle/>
            <a:p>
              <a:pPr algn="ctr" eaLnBrk="0" hangingPunct="0"/>
              <a:endParaRPr lang="pt-BR" sz="1400">
                <a:latin typeface="Verdana" pitchFamily="34" charset="0"/>
              </a:endParaRPr>
            </a:p>
          </p:txBody>
        </p:sp>
        <p:sp>
          <p:nvSpPr>
            <p:cNvPr id="30801" name="Oval 22"/>
            <p:cNvSpPr>
              <a:spLocks noChangeArrowheads="1"/>
            </p:cNvSpPr>
            <p:nvPr/>
          </p:nvSpPr>
          <p:spPr bwMode="auto">
            <a:xfrm>
              <a:off x="1445" y="1821"/>
              <a:ext cx="39" cy="39"/>
            </a:xfrm>
            <a:prstGeom prst="ellipse">
              <a:avLst/>
            </a:prstGeom>
            <a:solidFill>
              <a:schemeClr val="bg2"/>
            </a:solidFill>
            <a:ln w="9525">
              <a:noFill/>
              <a:round/>
              <a:headEnd/>
              <a:tailEnd/>
            </a:ln>
          </p:spPr>
          <p:txBody>
            <a:bodyPr wrap="none" anchor="ctr"/>
            <a:lstStyle/>
            <a:p>
              <a:pPr algn="ctr" eaLnBrk="0" hangingPunct="0"/>
              <a:endParaRPr lang="pt-BR" sz="1400">
                <a:latin typeface="Verdana" pitchFamily="34" charset="0"/>
              </a:endParaRPr>
            </a:p>
          </p:txBody>
        </p:sp>
        <p:sp>
          <p:nvSpPr>
            <p:cNvPr id="30802" name="Oval 25"/>
            <p:cNvSpPr>
              <a:spLocks noChangeArrowheads="1"/>
            </p:cNvSpPr>
            <p:nvPr/>
          </p:nvSpPr>
          <p:spPr bwMode="auto">
            <a:xfrm>
              <a:off x="1996" y="1899"/>
              <a:ext cx="39" cy="39"/>
            </a:xfrm>
            <a:prstGeom prst="ellipse">
              <a:avLst/>
            </a:prstGeom>
            <a:solidFill>
              <a:schemeClr val="bg2"/>
            </a:solidFill>
            <a:ln w="9525">
              <a:noFill/>
              <a:round/>
              <a:headEnd/>
              <a:tailEnd/>
            </a:ln>
          </p:spPr>
          <p:txBody>
            <a:bodyPr wrap="none" anchor="ctr"/>
            <a:lstStyle/>
            <a:p>
              <a:pPr algn="ctr" eaLnBrk="0" hangingPunct="0"/>
              <a:endParaRPr lang="pt-BR" sz="1400">
                <a:latin typeface="Verdana" pitchFamily="34" charset="0"/>
              </a:endParaRPr>
            </a:p>
          </p:txBody>
        </p:sp>
        <p:sp>
          <p:nvSpPr>
            <p:cNvPr id="30803" name="Oval 26"/>
            <p:cNvSpPr>
              <a:spLocks noChangeArrowheads="1"/>
            </p:cNvSpPr>
            <p:nvPr/>
          </p:nvSpPr>
          <p:spPr bwMode="auto">
            <a:xfrm>
              <a:off x="1957" y="1783"/>
              <a:ext cx="39" cy="38"/>
            </a:xfrm>
            <a:prstGeom prst="ellipse">
              <a:avLst/>
            </a:prstGeom>
            <a:solidFill>
              <a:schemeClr val="bg2"/>
            </a:solidFill>
            <a:ln w="9525">
              <a:noFill/>
              <a:round/>
              <a:headEnd/>
              <a:tailEnd/>
            </a:ln>
          </p:spPr>
          <p:txBody>
            <a:bodyPr wrap="none" anchor="ctr"/>
            <a:lstStyle/>
            <a:p>
              <a:pPr algn="ctr" eaLnBrk="0" hangingPunct="0"/>
              <a:endParaRPr lang="pt-BR" sz="1400">
                <a:latin typeface="Verdana" pitchFamily="34" charset="0"/>
              </a:endParaRPr>
            </a:p>
          </p:txBody>
        </p:sp>
        <p:sp>
          <p:nvSpPr>
            <p:cNvPr id="30804" name="Oval 27"/>
            <p:cNvSpPr>
              <a:spLocks noChangeArrowheads="1"/>
            </p:cNvSpPr>
            <p:nvPr/>
          </p:nvSpPr>
          <p:spPr bwMode="auto">
            <a:xfrm>
              <a:off x="2075" y="1860"/>
              <a:ext cx="39" cy="39"/>
            </a:xfrm>
            <a:prstGeom prst="ellipse">
              <a:avLst/>
            </a:prstGeom>
            <a:solidFill>
              <a:schemeClr val="bg2"/>
            </a:solidFill>
            <a:ln w="9525">
              <a:noFill/>
              <a:round/>
              <a:headEnd/>
              <a:tailEnd/>
            </a:ln>
          </p:spPr>
          <p:txBody>
            <a:bodyPr wrap="none" anchor="ctr"/>
            <a:lstStyle/>
            <a:p>
              <a:pPr algn="ctr" eaLnBrk="0" hangingPunct="0"/>
              <a:endParaRPr lang="pt-BR" sz="1400">
                <a:latin typeface="Verdana" pitchFamily="34" charset="0"/>
              </a:endParaRPr>
            </a:p>
          </p:txBody>
        </p:sp>
        <p:sp>
          <p:nvSpPr>
            <p:cNvPr id="30805" name="Oval 86"/>
            <p:cNvSpPr>
              <a:spLocks noChangeArrowheads="1"/>
            </p:cNvSpPr>
            <p:nvPr/>
          </p:nvSpPr>
          <p:spPr bwMode="auto">
            <a:xfrm>
              <a:off x="4162" y="3518"/>
              <a:ext cx="39" cy="38"/>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806" name="Oval 87"/>
            <p:cNvSpPr>
              <a:spLocks noChangeArrowheads="1"/>
            </p:cNvSpPr>
            <p:nvPr/>
          </p:nvSpPr>
          <p:spPr bwMode="auto">
            <a:xfrm>
              <a:off x="3965" y="3518"/>
              <a:ext cx="40" cy="38"/>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807" name="Oval 89"/>
            <p:cNvSpPr>
              <a:spLocks noChangeArrowheads="1"/>
            </p:cNvSpPr>
            <p:nvPr/>
          </p:nvSpPr>
          <p:spPr bwMode="auto">
            <a:xfrm>
              <a:off x="3847" y="3595"/>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808" name="Oval 90"/>
            <p:cNvSpPr>
              <a:spLocks noChangeArrowheads="1"/>
            </p:cNvSpPr>
            <p:nvPr/>
          </p:nvSpPr>
          <p:spPr bwMode="auto">
            <a:xfrm>
              <a:off x="3650" y="3595"/>
              <a:ext cx="40"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809" name="Oval 91"/>
            <p:cNvSpPr>
              <a:spLocks noChangeArrowheads="1"/>
            </p:cNvSpPr>
            <p:nvPr/>
          </p:nvSpPr>
          <p:spPr bwMode="auto">
            <a:xfrm>
              <a:off x="4044" y="3595"/>
              <a:ext cx="39"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810" name="Oval 93"/>
            <p:cNvSpPr>
              <a:spLocks noChangeArrowheads="1"/>
            </p:cNvSpPr>
            <p:nvPr/>
          </p:nvSpPr>
          <p:spPr bwMode="auto">
            <a:xfrm>
              <a:off x="3729" y="3518"/>
              <a:ext cx="39" cy="38"/>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sp>
          <p:nvSpPr>
            <p:cNvPr id="30811" name="Oval 95"/>
            <p:cNvSpPr>
              <a:spLocks noChangeArrowheads="1"/>
            </p:cNvSpPr>
            <p:nvPr/>
          </p:nvSpPr>
          <p:spPr bwMode="auto">
            <a:xfrm>
              <a:off x="3571" y="3556"/>
              <a:ext cx="40" cy="39"/>
            </a:xfrm>
            <a:prstGeom prst="ellipse">
              <a:avLst/>
            </a:prstGeom>
            <a:solidFill>
              <a:schemeClr val="bg2"/>
            </a:solidFill>
            <a:ln w="9525">
              <a:noFill/>
              <a:round/>
              <a:headEnd/>
              <a:tailEnd/>
            </a:ln>
          </p:spPr>
          <p:txBody>
            <a:bodyPr wrap="none" anchor="ctr"/>
            <a:lstStyle/>
            <a:p>
              <a:pPr algn="ctr" eaLnBrk="0" hangingPunct="0"/>
              <a:endParaRPr lang="pt-BR" sz="1000">
                <a:latin typeface="Verdana" pitchFamily="34" charset="0"/>
              </a:endParaRPr>
            </a:p>
          </p:txBody>
        </p:sp>
        <p:cxnSp>
          <p:nvCxnSpPr>
            <p:cNvPr id="30812" name="AutoShape 119"/>
            <p:cNvCxnSpPr>
              <a:cxnSpLocks noChangeShapeType="1"/>
              <a:stCxn id="584710" idx="4"/>
              <a:endCxn id="30724" idx="2"/>
            </p:cNvCxnSpPr>
            <p:nvPr/>
          </p:nvCxnSpPr>
          <p:spPr bwMode="auto">
            <a:xfrm rot="5400000" flipH="1" flipV="1">
              <a:off x="2187" y="1323"/>
              <a:ext cx="189" cy="1122"/>
            </a:xfrm>
            <a:prstGeom prst="bentConnector3">
              <a:avLst>
                <a:gd name="adj1" fmla="val -75662"/>
              </a:avLst>
            </a:prstGeom>
            <a:noFill/>
            <a:ln w="9525">
              <a:solidFill>
                <a:schemeClr val="tx1"/>
              </a:solidFill>
              <a:miter lim="800000"/>
              <a:headEnd/>
              <a:tailEnd/>
            </a:ln>
          </p:spPr>
        </p:cxnSp>
        <p:cxnSp>
          <p:nvCxnSpPr>
            <p:cNvPr id="30813" name="AutoShape 121"/>
            <p:cNvCxnSpPr>
              <a:cxnSpLocks noChangeShapeType="1"/>
              <a:stCxn id="30777" idx="4"/>
              <a:endCxn id="30724" idx="2"/>
            </p:cNvCxnSpPr>
            <p:nvPr/>
          </p:nvCxnSpPr>
          <p:spPr bwMode="auto">
            <a:xfrm rot="5400000" flipH="1" flipV="1">
              <a:off x="1795" y="1774"/>
              <a:ext cx="1034" cy="1063"/>
            </a:xfrm>
            <a:prstGeom prst="bentConnector3">
              <a:avLst>
                <a:gd name="adj1" fmla="val -13926"/>
              </a:avLst>
            </a:prstGeom>
            <a:noFill/>
            <a:ln w="9525">
              <a:solidFill>
                <a:schemeClr val="tx1"/>
              </a:solidFill>
              <a:miter lim="800000"/>
              <a:headEnd/>
              <a:tailEnd/>
            </a:ln>
          </p:spPr>
        </p:cxnSp>
        <p:cxnSp>
          <p:nvCxnSpPr>
            <p:cNvPr id="30814" name="AutoShape 122"/>
            <p:cNvCxnSpPr>
              <a:cxnSpLocks noChangeShapeType="1"/>
              <a:stCxn id="30744" idx="3"/>
              <a:endCxn id="30724" idx="2"/>
            </p:cNvCxnSpPr>
            <p:nvPr/>
          </p:nvCxnSpPr>
          <p:spPr bwMode="auto">
            <a:xfrm rot="5400000" flipH="1" flipV="1">
              <a:off x="1399" y="2235"/>
              <a:ext cx="1890" cy="998"/>
            </a:xfrm>
            <a:prstGeom prst="bentConnector3">
              <a:avLst>
                <a:gd name="adj1" fmla="val -7935"/>
              </a:avLst>
            </a:prstGeom>
            <a:noFill/>
            <a:ln w="9525">
              <a:solidFill>
                <a:schemeClr val="tx1"/>
              </a:solidFill>
              <a:miter lim="800000"/>
              <a:headEnd/>
              <a:tailEnd/>
            </a:ln>
          </p:spPr>
        </p:cxnSp>
        <p:cxnSp>
          <p:nvCxnSpPr>
            <p:cNvPr id="30815" name="AutoShape 123"/>
            <p:cNvCxnSpPr>
              <a:cxnSpLocks noChangeShapeType="1"/>
            </p:cNvCxnSpPr>
            <p:nvPr/>
          </p:nvCxnSpPr>
          <p:spPr bwMode="auto">
            <a:xfrm rot="16200000" flipV="1">
              <a:off x="2478" y="2154"/>
              <a:ext cx="1891" cy="1162"/>
            </a:xfrm>
            <a:prstGeom prst="bentConnector3">
              <a:avLst>
                <a:gd name="adj1" fmla="val -7560"/>
              </a:avLst>
            </a:prstGeom>
            <a:noFill/>
            <a:ln w="9525">
              <a:solidFill>
                <a:schemeClr val="tx1"/>
              </a:solidFill>
              <a:miter lim="800000"/>
              <a:headEnd/>
              <a:tailEnd/>
            </a:ln>
          </p:spPr>
        </p:cxnSp>
      </p:gr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36" name="Rectangle 12"/>
          <p:cNvSpPr>
            <a:spLocks noGrp="1" noChangeArrowheads="1"/>
          </p:cNvSpPr>
          <p:nvPr>
            <p:ph type="title"/>
          </p:nvPr>
        </p:nvSpPr>
        <p:spPr>
          <a:xfrm>
            <a:off x="762000" y="368300"/>
            <a:ext cx="8048625" cy="725488"/>
          </a:xfrm>
        </p:spPr>
        <p:txBody>
          <a:bodyPr tIns="0" anchor="t">
            <a:normAutofit fontScale="90000"/>
          </a:bodyPr>
          <a:lstStyle/>
          <a:p>
            <a:pPr eaLnBrk="1" fontAlgn="auto" hangingPunct="1">
              <a:spcAft>
                <a:spcPts val="0"/>
              </a:spcAft>
              <a:defRPr/>
            </a:pPr>
            <a:r>
              <a:rPr lang="en-GB" altLang="en-GB" sz="4800" b="1"/>
              <a:t>INCRUSTAÇÃO</a:t>
            </a:r>
          </a:p>
        </p:txBody>
      </p:sp>
      <p:sp>
        <p:nvSpPr>
          <p:cNvPr id="692234" name="Rectangle 10"/>
          <p:cNvSpPr>
            <a:spLocks noGrp="1" noChangeArrowheads="1"/>
          </p:cNvSpPr>
          <p:nvPr>
            <p:ph idx="1"/>
          </p:nvPr>
        </p:nvSpPr>
        <p:spPr>
          <a:xfrm>
            <a:off x="0" y="1219200"/>
            <a:ext cx="9144000" cy="3978275"/>
          </a:xfrm>
        </p:spPr>
        <p:txBody>
          <a:bodyPr>
            <a:normAutofit fontScale="92500" lnSpcReduction="20000"/>
          </a:bodyPr>
          <a:lstStyle/>
          <a:p>
            <a:pPr marL="274320" indent="-274320" eaLnBrk="1" fontAlgn="auto" hangingPunct="1">
              <a:spcAft>
                <a:spcPts val="0"/>
              </a:spcAft>
              <a:buClr>
                <a:schemeClr val="accent3"/>
              </a:buClr>
              <a:buFontTx/>
              <a:buNone/>
              <a:defRPr/>
            </a:pPr>
            <a:endParaRPr lang="pt-BR">
              <a:solidFill>
                <a:srgbClr val="003399"/>
              </a:solidFill>
            </a:endParaRPr>
          </a:p>
          <a:p>
            <a:pPr marL="640080" lvl="1" indent="-246888" eaLnBrk="1" fontAlgn="auto" hangingPunct="1">
              <a:spcAft>
                <a:spcPts val="0"/>
              </a:spcAft>
              <a:buClr>
                <a:srgbClr val="003366"/>
              </a:buClr>
              <a:buFont typeface="Monotype Sorts" pitchFamily="2" charset="2"/>
              <a:buChar char="ò"/>
              <a:defRPr/>
            </a:pPr>
            <a:r>
              <a:rPr lang="pt-BR">
                <a:solidFill>
                  <a:srgbClr val="003399"/>
                </a:solidFill>
              </a:rPr>
              <a:t> Dureza Total</a:t>
            </a:r>
          </a:p>
          <a:p>
            <a:pPr lvl="2" indent="-246888" eaLnBrk="1" fontAlgn="auto" hangingPunct="1">
              <a:spcAft>
                <a:spcPts val="0"/>
              </a:spcAft>
              <a:buClr>
                <a:srgbClr val="003366"/>
              </a:buClr>
              <a:buFont typeface="Monotype Sorts" pitchFamily="2" charset="2"/>
              <a:buChar char="ò"/>
              <a:defRPr/>
            </a:pPr>
            <a:r>
              <a:rPr lang="pt-BR">
                <a:solidFill>
                  <a:srgbClr val="003399"/>
                </a:solidFill>
              </a:rPr>
              <a:t> &gt; 0 ppm - Incrustação de cálcio e magnésio</a:t>
            </a:r>
          </a:p>
          <a:p>
            <a:pPr lvl="2" indent="-246888" eaLnBrk="1" fontAlgn="auto" hangingPunct="1">
              <a:spcAft>
                <a:spcPts val="0"/>
              </a:spcAft>
              <a:buClr>
                <a:srgbClr val="003366"/>
              </a:buClr>
              <a:buFont typeface="Monotype Sorts" pitchFamily="2" charset="2"/>
              <a:buNone/>
              <a:defRPr/>
            </a:pPr>
            <a:endParaRPr lang="pt-BR">
              <a:solidFill>
                <a:srgbClr val="003399"/>
              </a:solidFill>
            </a:endParaRPr>
          </a:p>
          <a:p>
            <a:pPr marL="640080" lvl="1" indent="-246888" eaLnBrk="1" fontAlgn="auto" hangingPunct="1">
              <a:spcAft>
                <a:spcPts val="0"/>
              </a:spcAft>
              <a:buClr>
                <a:srgbClr val="003366"/>
              </a:buClr>
              <a:buFont typeface="Monotype Sorts" pitchFamily="2" charset="2"/>
              <a:buChar char="ò"/>
              <a:defRPr/>
            </a:pPr>
            <a:r>
              <a:rPr lang="pt-BR">
                <a:solidFill>
                  <a:srgbClr val="003399"/>
                </a:solidFill>
              </a:rPr>
              <a:t> Sílica</a:t>
            </a:r>
          </a:p>
          <a:p>
            <a:pPr lvl="2" indent="-246888" eaLnBrk="1" fontAlgn="auto" hangingPunct="1">
              <a:spcAft>
                <a:spcPts val="0"/>
              </a:spcAft>
              <a:buClr>
                <a:srgbClr val="003366"/>
              </a:buClr>
              <a:buFont typeface="Monotype Sorts" pitchFamily="2" charset="2"/>
              <a:buChar char="ò"/>
              <a:defRPr/>
            </a:pPr>
            <a:r>
              <a:rPr lang="pt-BR">
                <a:solidFill>
                  <a:srgbClr val="003399"/>
                </a:solidFill>
              </a:rPr>
              <a:t> &gt; 150 ppm - Incrustação de silicatos</a:t>
            </a:r>
          </a:p>
          <a:p>
            <a:pPr lvl="2" indent="-246888" eaLnBrk="1" fontAlgn="auto" hangingPunct="1">
              <a:spcAft>
                <a:spcPts val="0"/>
              </a:spcAft>
              <a:buClr>
                <a:srgbClr val="003366"/>
              </a:buClr>
              <a:buFont typeface="Monotype Sorts" pitchFamily="2" charset="2"/>
              <a:buNone/>
              <a:defRPr/>
            </a:pPr>
            <a:endParaRPr lang="pt-BR">
              <a:solidFill>
                <a:srgbClr val="003399"/>
              </a:solidFill>
            </a:endParaRPr>
          </a:p>
          <a:p>
            <a:pPr marL="640080" lvl="1" indent="-246888" eaLnBrk="1" fontAlgn="auto" hangingPunct="1">
              <a:spcAft>
                <a:spcPts val="0"/>
              </a:spcAft>
              <a:buClr>
                <a:srgbClr val="003366"/>
              </a:buClr>
              <a:buFont typeface="Monotype Sorts" pitchFamily="2" charset="2"/>
              <a:buChar char="ò"/>
              <a:defRPr/>
            </a:pPr>
            <a:r>
              <a:rPr lang="pt-BR">
                <a:solidFill>
                  <a:srgbClr val="003399"/>
                </a:solidFill>
              </a:rPr>
              <a:t> Sólidos Totais Dissolvidos</a:t>
            </a:r>
          </a:p>
          <a:p>
            <a:pPr lvl="2" indent="-246888" eaLnBrk="1" fontAlgn="auto" hangingPunct="1">
              <a:spcAft>
                <a:spcPts val="0"/>
              </a:spcAft>
              <a:buClr>
                <a:srgbClr val="003366"/>
              </a:buClr>
              <a:buFont typeface="Monotype Sorts" pitchFamily="2" charset="2"/>
              <a:buChar char="ò"/>
              <a:defRPr/>
            </a:pPr>
            <a:r>
              <a:rPr lang="pt-BR">
                <a:solidFill>
                  <a:srgbClr val="003399"/>
                </a:solidFill>
              </a:rPr>
              <a:t> &gt; 2.500 ppm - Corrosão e incrustação</a:t>
            </a:r>
          </a:p>
          <a:p>
            <a:pPr marL="640080" lvl="1" indent="-246888" eaLnBrk="1" fontAlgn="auto" hangingPunct="1">
              <a:spcAft>
                <a:spcPts val="0"/>
              </a:spcAft>
              <a:buClr>
                <a:srgbClr val="003366"/>
              </a:buClr>
              <a:buFont typeface="Monotype Sorts" pitchFamily="2" charset="2"/>
              <a:buChar char="ò"/>
              <a:defRPr/>
            </a:pPr>
            <a:endParaRPr lang="pt-BR">
              <a:solidFill>
                <a:srgbClr val="003399"/>
              </a:solidFill>
            </a:endParaRPr>
          </a:p>
          <a:p>
            <a:pPr marL="640080" lvl="1" indent="-246888" eaLnBrk="1" fontAlgn="auto" hangingPunct="1">
              <a:spcAft>
                <a:spcPts val="0"/>
              </a:spcAft>
              <a:buClr>
                <a:srgbClr val="003366"/>
              </a:buClr>
              <a:buFont typeface="Monotype Sorts" pitchFamily="2" charset="2"/>
              <a:buChar char="ò"/>
              <a:defRPr/>
            </a:pPr>
            <a:r>
              <a:rPr lang="pt-BR">
                <a:solidFill>
                  <a:srgbClr val="003399"/>
                </a:solidFill>
              </a:rPr>
              <a:t> Ferro</a:t>
            </a:r>
          </a:p>
          <a:p>
            <a:pPr lvl="2" indent="-246888" eaLnBrk="1" fontAlgn="auto" hangingPunct="1">
              <a:spcAft>
                <a:spcPts val="0"/>
              </a:spcAft>
              <a:buClr>
                <a:srgbClr val="003366"/>
              </a:buClr>
              <a:buFont typeface="Monotype Sorts" pitchFamily="2" charset="2"/>
              <a:buChar char="ò"/>
              <a:defRPr/>
            </a:pPr>
            <a:r>
              <a:rPr lang="pt-BR">
                <a:solidFill>
                  <a:srgbClr val="003399"/>
                </a:solidFill>
              </a:rPr>
              <a:t> &gt; 3,0 ppm - Incrustação de óxido de ferro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2234">
                                            <p:txEl>
                                              <p:pRg st="1" end="1"/>
                                            </p:txEl>
                                          </p:spTgt>
                                        </p:tgtEl>
                                        <p:attrNameLst>
                                          <p:attrName>style.visibility</p:attrName>
                                        </p:attrNameLst>
                                      </p:cBhvr>
                                      <p:to>
                                        <p:strVal val="visible"/>
                                      </p:to>
                                    </p:set>
                                    <p:anim calcmode="lin" valueType="num">
                                      <p:cBhvr additive="base">
                                        <p:cTn id="7" dur="500" fill="hold"/>
                                        <p:tgtEl>
                                          <p:spTgt spid="69223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9223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2234">
                                            <p:txEl>
                                              <p:pRg st="2" end="2"/>
                                            </p:txEl>
                                          </p:spTgt>
                                        </p:tgtEl>
                                        <p:attrNameLst>
                                          <p:attrName>style.visibility</p:attrName>
                                        </p:attrNameLst>
                                      </p:cBhvr>
                                      <p:to>
                                        <p:strVal val="visible"/>
                                      </p:to>
                                    </p:set>
                                    <p:anim calcmode="lin" valueType="num">
                                      <p:cBhvr additive="base">
                                        <p:cTn id="11" dur="500" fill="hold"/>
                                        <p:tgtEl>
                                          <p:spTgt spid="69223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9223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92234">
                                            <p:txEl>
                                              <p:pRg st="4" end="4"/>
                                            </p:txEl>
                                          </p:spTgt>
                                        </p:tgtEl>
                                        <p:attrNameLst>
                                          <p:attrName>style.visibility</p:attrName>
                                        </p:attrNameLst>
                                      </p:cBhvr>
                                      <p:to>
                                        <p:strVal val="visible"/>
                                      </p:to>
                                    </p:set>
                                    <p:animEffect transition="in" filter="circle(in)">
                                      <p:cBhvr>
                                        <p:cTn id="17" dur="2000"/>
                                        <p:tgtEl>
                                          <p:spTgt spid="692234">
                                            <p:txEl>
                                              <p:pRg st="4" end="4"/>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692234">
                                            <p:txEl>
                                              <p:pRg st="5" end="5"/>
                                            </p:txEl>
                                          </p:spTgt>
                                        </p:tgtEl>
                                        <p:attrNameLst>
                                          <p:attrName>style.visibility</p:attrName>
                                        </p:attrNameLst>
                                      </p:cBhvr>
                                      <p:to>
                                        <p:strVal val="visible"/>
                                      </p:to>
                                    </p:set>
                                    <p:animEffect transition="in" filter="circle(in)">
                                      <p:cBhvr>
                                        <p:cTn id="20" dur="2000"/>
                                        <p:tgtEl>
                                          <p:spTgt spid="692234">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92234">
                                            <p:txEl>
                                              <p:pRg st="7" end="7"/>
                                            </p:txEl>
                                          </p:spTgt>
                                        </p:tgtEl>
                                        <p:attrNameLst>
                                          <p:attrName>style.visibility</p:attrName>
                                        </p:attrNameLst>
                                      </p:cBhvr>
                                      <p:to>
                                        <p:strVal val="visible"/>
                                      </p:to>
                                    </p:set>
                                    <p:animEffect transition="in" filter="blinds(horizontal)">
                                      <p:cBhvr>
                                        <p:cTn id="25" dur="500"/>
                                        <p:tgtEl>
                                          <p:spTgt spid="692234">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92234">
                                            <p:txEl>
                                              <p:pRg st="8" end="8"/>
                                            </p:txEl>
                                          </p:spTgt>
                                        </p:tgtEl>
                                        <p:attrNameLst>
                                          <p:attrName>style.visibility</p:attrName>
                                        </p:attrNameLst>
                                      </p:cBhvr>
                                      <p:to>
                                        <p:strVal val="visible"/>
                                      </p:to>
                                    </p:set>
                                    <p:animEffect transition="in" filter="blinds(horizontal)">
                                      <p:cBhvr>
                                        <p:cTn id="28" dur="500"/>
                                        <p:tgtEl>
                                          <p:spTgt spid="692234">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692234">
                                            <p:txEl>
                                              <p:pRg st="10" end="10"/>
                                            </p:txEl>
                                          </p:spTgt>
                                        </p:tgtEl>
                                        <p:attrNameLst>
                                          <p:attrName>style.visibility</p:attrName>
                                        </p:attrNameLst>
                                      </p:cBhvr>
                                      <p:to>
                                        <p:strVal val="visible"/>
                                      </p:to>
                                    </p:set>
                                    <p:animEffect transition="in" filter="diamond(in)">
                                      <p:cBhvr>
                                        <p:cTn id="33" dur="2000"/>
                                        <p:tgtEl>
                                          <p:spTgt spid="692234">
                                            <p:txEl>
                                              <p:pRg st="10" end="10"/>
                                            </p:txEl>
                                          </p:spTgt>
                                        </p:tgtEl>
                                      </p:cBhvr>
                                    </p:animEffect>
                                  </p:childTnLst>
                                </p:cTn>
                              </p:par>
                              <p:par>
                                <p:cTn id="34" presetID="8" presetClass="entr" presetSubtype="16" fill="hold" nodeType="withEffect">
                                  <p:stCondLst>
                                    <p:cond delay="0"/>
                                  </p:stCondLst>
                                  <p:childTnLst>
                                    <p:set>
                                      <p:cBhvr>
                                        <p:cTn id="35" dur="1" fill="hold">
                                          <p:stCondLst>
                                            <p:cond delay="0"/>
                                          </p:stCondLst>
                                        </p:cTn>
                                        <p:tgtEl>
                                          <p:spTgt spid="692234">
                                            <p:txEl>
                                              <p:pRg st="11" end="11"/>
                                            </p:txEl>
                                          </p:spTgt>
                                        </p:tgtEl>
                                        <p:attrNameLst>
                                          <p:attrName>style.visibility</p:attrName>
                                        </p:attrNameLst>
                                      </p:cBhvr>
                                      <p:to>
                                        <p:strVal val="visible"/>
                                      </p:to>
                                    </p:set>
                                    <p:animEffect transition="in" filter="diamond(in)">
                                      <p:cBhvr>
                                        <p:cTn id="36" dur="2000"/>
                                        <p:tgtEl>
                                          <p:spTgt spid="69223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4" name="Rectangle 2"/>
          <p:cNvSpPr>
            <a:spLocks noGrp="1" noChangeArrowheads="1"/>
          </p:cNvSpPr>
          <p:nvPr>
            <p:ph type="title"/>
          </p:nvPr>
        </p:nvSpPr>
        <p:spPr>
          <a:xfrm>
            <a:off x="514350" y="341313"/>
            <a:ext cx="8218488" cy="725487"/>
          </a:xfrm>
          <a:ln w="12700"/>
        </p:spPr>
        <p:txBody>
          <a:bodyPr tIns="0" anchor="t">
            <a:normAutofit fontScale="90000"/>
          </a:bodyPr>
          <a:lstStyle/>
          <a:p>
            <a:pPr eaLnBrk="1" fontAlgn="auto" hangingPunct="1">
              <a:spcAft>
                <a:spcPts val="0"/>
              </a:spcAft>
              <a:defRPr/>
            </a:pPr>
            <a:r>
              <a:rPr lang="pt-BR" b="1"/>
              <a:t>INCRUSTAÇÃO/ CORROSÃO</a:t>
            </a:r>
          </a:p>
        </p:txBody>
      </p:sp>
      <p:pic>
        <p:nvPicPr>
          <p:cNvPr id="1057795" name="Picture 3"/>
          <p:cNvPicPr>
            <a:picLocks noChangeAspect="1" noChangeArrowheads="1"/>
          </p:cNvPicPr>
          <p:nvPr/>
        </p:nvPicPr>
        <p:blipFill>
          <a:blip r:embed="rId3" cstate="print"/>
          <a:srcRect/>
          <a:stretch>
            <a:fillRect/>
          </a:stretch>
        </p:blipFill>
        <p:spPr bwMode="auto">
          <a:xfrm>
            <a:off x="514350" y="1066800"/>
            <a:ext cx="7715250" cy="4879975"/>
          </a:xfrm>
          <a:prstGeom prst="rect">
            <a:avLst/>
          </a:prstGeom>
          <a:noFill/>
          <a:ln w="3810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57795"/>
                                        </p:tgtEl>
                                        <p:attrNameLst>
                                          <p:attrName>style.visibility</p:attrName>
                                        </p:attrNameLst>
                                      </p:cBhvr>
                                      <p:to>
                                        <p:strVal val="visible"/>
                                      </p:to>
                                    </p:set>
                                    <p:anim to="" calcmode="lin" valueType="num">
                                      <p:cBhvr>
                                        <p:cTn id="7" dur="1" fill="hold"/>
                                        <p:tgtEl>
                                          <p:spTgt spid="105779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514350" y="341313"/>
            <a:ext cx="8218488" cy="725487"/>
          </a:xfrm>
          <a:ln w="12700"/>
        </p:spPr>
        <p:txBody>
          <a:bodyPr tIns="0" anchor="t">
            <a:normAutofit fontScale="90000"/>
          </a:bodyPr>
          <a:lstStyle/>
          <a:p>
            <a:pPr eaLnBrk="1" fontAlgn="auto" hangingPunct="1">
              <a:spcAft>
                <a:spcPts val="0"/>
              </a:spcAft>
              <a:defRPr/>
            </a:pPr>
            <a:r>
              <a:rPr lang="pt-BR" b="1"/>
              <a:t>O PROCESSO DE INCRUSTAÇÃO</a:t>
            </a:r>
          </a:p>
        </p:txBody>
      </p:sp>
      <p:pic>
        <p:nvPicPr>
          <p:cNvPr id="4" name="Picture 2" descr="c_foto3"/>
          <p:cNvPicPr>
            <a:picLocks noChangeAspect="1" noChangeArrowheads="1"/>
          </p:cNvPicPr>
          <p:nvPr/>
        </p:nvPicPr>
        <p:blipFill>
          <a:blip r:embed="rId3" cstate="print"/>
          <a:srcRect/>
          <a:stretch>
            <a:fillRect/>
          </a:stretch>
        </p:blipFill>
        <p:spPr bwMode="auto">
          <a:xfrm>
            <a:off x="857250" y="1214438"/>
            <a:ext cx="6572250" cy="391318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6" name="Rectangle 2"/>
          <p:cNvSpPr>
            <a:spLocks noGrp="1" noChangeArrowheads="1"/>
          </p:cNvSpPr>
          <p:nvPr>
            <p:ph type="title"/>
          </p:nvPr>
        </p:nvSpPr>
        <p:spPr>
          <a:xfrm>
            <a:off x="762000" y="368300"/>
            <a:ext cx="8048625" cy="725488"/>
          </a:xfrm>
          <a:ln w="12700"/>
        </p:spPr>
        <p:txBody>
          <a:bodyPr tIns="0" anchor="t">
            <a:normAutofit fontScale="90000"/>
          </a:bodyPr>
          <a:lstStyle/>
          <a:p>
            <a:pPr eaLnBrk="1" fontAlgn="auto" hangingPunct="1">
              <a:spcAft>
                <a:spcPts val="0"/>
              </a:spcAft>
              <a:defRPr/>
            </a:pPr>
            <a:r>
              <a:rPr lang="pt-BR" b="1"/>
              <a:t>EFEITOS DA INCRUSTAÇÃO EM CALDEIRAS</a:t>
            </a:r>
          </a:p>
        </p:txBody>
      </p:sp>
      <p:graphicFrame>
        <p:nvGraphicFramePr>
          <p:cNvPr id="1035267" name="Object 3"/>
          <p:cNvGraphicFramePr>
            <a:graphicFrameLocks noGrp="1" noChangeAspect="1"/>
          </p:cNvGraphicFramePr>
          <p:nvPr>
            <p:ph idx="1"/>
          </p:nvPr>
        </p:nvGraphicFramePr>
        <p:xfrm>
          <a:off x="762000" y="1785938"/>
          <a:ext cx="7105650" cy="4645025"/>
        </p:xfrm>
        <a:graphic>
          <a:graphicData uri="http://schemas.openxmlformats.org/presentationml/2006/ole">
            <mc:AlternateContent xmlns:mc="http://schemas.openxmlformats.org/markup-compatibility/2006">
              <mc:Choice xmlns:v="urn:schemas-microsoft-com:vml" Requires="v">
                <p:oleObj name="Documento" r:id="rId3" imgW="7133942" imgH="4664412" progId="Word.Document.8">
                  <p:embed/>
                </p:oleObj>
              </mc:Choice>
              <mc:Fallback>
                <p:oleObj name="Documento" r:id="rId3" imgW="7133942" imgH="4664412" progId="Word.Document.8">
                  <p:embed/>
                  <p:pic>
                    <p:nvPicPr>
                      <p:cNvPr id="103526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785938"/>
                        <a:ext cx="7105650" cy="4645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35267"/>
                                        </p:tgtEl>
                                        <p:attrNameLst>
                                          <p:attrName>style.visibility</p:attrName>
                                        </p:attrNameLst>
                                      </p:cBhvr>
                                      <p:to>
                                        <p:strVal val="visible"/>
                                      </p:to>
                                    </p:set>
                                    <p:anim to="" calcmode="lin" valueType="num">
                                      <p:cBhvr>
                                        <p:cTn id="7" dur="1" fill="hold"/>
                                        <p:tgtEl>
                                          <p:spTgt spid="103526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098" name="Picture 2"/>
          <p:cNvPicPr>
            <a:picLocks noChangeAspect="1" noChangeArrowheads="1"/>
          </p:cNvPicPr>
          <p:nvPr/>
        </p:nvPicPr>
        <p:blipFill>
          <a:blip r:embed="rId3" cstate="print"/>
          <a:srcRect/>
          <a:stretch>
            <a:fillRect/>
          </a:stretch>
        </p:blipFill>
        <p:spPr bwMode="auto">
          <a:xfrm>
            <a:off x="762000" y="1295400"/>
            <a:ext cx="7467600" cy="4519613"/>
          </a:xfrm>
          <a:prstGeom prst="rect">
            <a:avLst/>
          </a:prstGeom>
          <a:noFill/>
          <a:ln w="38100">
            <a:solidFill>
              <a:schemeClr val="tx1"/>
            </a:solidFill>
            <a:miter lim="800000"/>
            <a:headEnd/>
            <a:tailEnd/>
          </a:ln>
        </p:spPr>
      </p:pic>
      <p:sp>
        <p:nvSpPr>
          <p:cNvPr id="1028100" name="Rectangle 4"/>
          <p:cNvSpPr>
            <a:spLocks noGrp="1" noChangeArrowheads="1"/>
          </p:cNvSpPr>
          <p:nvPr>
            <p:ph type="title"/>
          </p:nvPr>
        </p:nvSpPr>
        <p:spPr>
          <a:xfrm>
            <a:off x="762000" y="368300"/>
            <a:ext cx="8048625" cy="725488"/>
          </a:xfrm>
        </p:spPr>
        <p:txBody>
          <a:bodyPr lIns="91440" rIns="91440" bIns="45720" anchor="t">
            <a:normAutofit fontScale="90000"/>
          </a:bodyPr>
          <a:lstStyle/>
          <a:p>
            <a:pPr eaLnBrk="1" fontAlgn="auto" hangingPunct="1">
              <a:spcAft>
                <a:spcPts val="0"/>
              </a:spcAft>
              <a:defRPr/>
            </a:pPr>
            <a:r>
              <a:rPr lang="pt-BR" sz="4800" b="1"/>
              <a:t>EROSÃO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8098"/>
                                        </p:tgtEl>
                                        <p:attrNameLst>
                                          <p:attrName>style.visibility</p:attrName>
                                        </p:attrNameLst>
                                      </p:cBhvr>
                                      <p:to>
                                        <p:strVal val="visible"/>
                                      </p:to>
                                    </p:set>
                                    <p:anim to="" calcmode="lin" valueType="num">
                                      <p:cBhvr>
                                        <p:cTn id="7" dur="1" fill="hold"/>
                                        <p:tgtEl>
                                          <p:spTgt spid="102809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0" y="1320800"/>
            <a:ext cx="9144000" cy="3962400"/>
          </a:xfrm>
          <a:prstGeom prst="rect">
            <a:avLst/>
          </a:prstGeom>
          <a:noFill/>
          <a:ln w="12700">
            <a:noFill/>
            <a:miter lim="800000"/>
            <a:headEnd/>
            <a:tailEnd/>
          </a:ln>
        </p:spPr>
        <p:txBody>
          <a:bodyPr lIns="90488" tIns="44450" rIns="90488" bIns="44450"/>
          <a:lstStyle/>
          <a:p>
            <a:pPr marL="342900" indent="-342900" algn="ctr" eaLnBrk="0" hangingPunct="0">
              <a:lnSpc>
                <a:spcPct val="104000"/>
              </a:lnSpc>
              <a:spcBef>
                <a:spcPct val="100000"/>
              </a:spcBef>
            </a:pPr>
            <a:r>
              <a:rPr lang="pt-BR" sz="4800" b="1">
                <a:solidFill>
                  <a:schemeClr val="tx2"/>
                </a:solidFill>
                <a:latin typeface="Verdana" pitchFamily="34" charset="0"/>
              </a:rPr>
              <a:t>PROCESSO </a:t>
            </a:r>
          </a:p>
          <a:p>
            <a:pPr marL="342900" indent="-342900" algn="ctr" eaLnBrk="0" hangingPunct="0">
              <a:lnSpc>
                <a:spcPct val="104000"/>
              </a:lnSpc>
              <a:spcBef>
                <a:spcPct val="100000"/>
              </a:spcBef>
            </a:pPr>
            <a:r>
              <a:rPr lang="pt-BR" sz="4800" b="1">
                <a:solidFill>
                  <a:schemeClr val="tx2"/>
                </a:solidFill>
                <a:latin typeface="Verdana" pitchFamily="34" charset="0"/>
              </a:rPr>
              <a:t>DE </a:t>
            </a:r>
          </a:p>
          <a:p>
            <a:pPr marL="342900" indent="-342900" algn="ctr" eaLnBrk="0" hangingPunct="0">
              <a:lnSpc>
                <a:spcPct val="104000"/>
              </a:lnSpc>
              <a:spcBef>
                <a:spcPct val="100000"/>
              </a:spcBef>
            </a:pPr>
            <a:r>
              <a:rPr lang="pt-BR" sz="4800" b="1">
                <a:solidFill>
                  <a:schemeClr val="tx2"/>
                </a:solidFill>
                <a:latin typeface="Verdana" pitchFamily="34" charset="0"/>
              </a:rPr>
              <a:t>TRATAMENTO</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Rectangle 2"/>
          <p:cNvSpPr>
            <a:spLocks noGrp="1" noChangeArrowheads="1"/>
          </p:cNvSpPr>
          <p:nvPr>
            <p:ph type="title"/>
          </p:nvPr>
        </p:nvSpPr>
        <p:spPr>
          <a:xfrm>
            <a:off x="762000" y="368300"/>
            <a:ext cx="8048625" cy="725488"/>
          </a:xfrm>
          <a:ln w="12700"/>
        </p:spPr>
        <p:txBody>
          <a:bodyPr tIns="0" anchor="t">
            <a:normAutofit fontScale="90000"/>
          </a:bodyPr>
          <a:lstStyle/>
          <a:p>
            <a:pPr eaLnBrk="1" fontAlgn="auto" hangingPunct="1">
              <a:spcAft>
                <a:spcPts val="0"/>
              </a:spcAft>
              <a:defRPr/>
            </a:pPr>
            <a:r>
              <a:rPr lang="pt-BR" b="1"/>
              <a:t>GERADORES DE VAPOR</a:t>
            </a:r>
          </a:p>
        </p:txBody>
      </p:sp>
      <p:sp>
        <p:nvSpPr>
          <p:cNvPr id="57347" name="Rectangle 3"/>
          <p:cNvSpPr>
            <a:spLocks noChangeArrowheads="1"/>
          </p:cNvSpPr>
          <p:nvPr/>
        </p:nvSpPr>
        <p:spPr bwMode="auto">
          <a:xfrm>
            <a:off x="3509963" y="1006475"/>
            <a:ext cx="1993900" cy="1393825"/>
          </a:xfrm>
          <a:prstGeom prst="rect">
            <a:avLst/>
          </a:prstGeom>
          <a:solidFill>
            <a:schemeClr val="accent1"/>
          </a:solidFill>
          <a:ln w="9525">
            <a:solidFill>
              <a:schemeClr val="tx1"/>
            </a:solidFill>
            <a:miter lim="800000"/>
            <a:headEnd/>
            <a:tailEnd/>
          </a:ln>
        </p:spPr>
        <p:txBody>
          <a:bodyPr wrap="none" anchor="ctr"/>
          <a:lstStyle/>
          <a:p>
            <a:pPr algn="ctr" eaLnBrk="0" hangingPunct="0"/>
            <a:r>
              <a:rPr lang="pt-BR" sz="2400">
                <a:solidFill>
                  <a:schemeClr val="tx1"/>
                </a:solidFill>
                <a:latin typeface="Verdana" pitchFamily="34" charset="0"/>
              </a:rPr>
              <a:t>Controle de </a:t>
            </a:r>
          </a:p>
          <a:p>
            <a:pPr algn="ctr" eaLnBrk="0" hangingPunct="0"/>
            <a:r>
              <a:rPr lang="pt-BR" sz="2400">
                <a:solidFill>
                  <a:schemeClr val="tx1"/>
                </a:solidFill>
                <a:latin typeface="Verdana" pitchFamily="34" charset="0"/>
              </a:rPr>
              <a:t>pH e </a:t>
            </a:r>
          </a:p>
          <a:p>
            <a:pPr algn="ctr" eaLnBrk="0" hangingPunct="0"/>
            <a:r>
              <a:rPr lang="pt-BR" sz="2400">
                <a:solidFill>
                  <a:schemeClr val="tx1"/>
                </a:solidFill>
                <a:latin typeface="Verdana" pitchFamily="34" charset="0"/>
              </a:rPr>
              <a:t>alcalinidade</a:t>
            </a:r>
          </a:p>
        </p:txBody>
      </p:sp>
      <p:sp>
        <p:nvSpPr>
          <p:cNvPr id="57348" name="Rectangle 4"/>
          <p:cNvSpPr>
            <a:spLocks noChangeArrowheads="1"/>
          </p:cNvSpPr>
          <p:nvPr/>
        </p:nvSpPr>
        <p:spPr bwMode="auto">
          <a:xfrm>
            <a:off x="3522663" y="2622550"/>
            <a:ext cx="1993900" cy="1393825"/>
          </a:xfrm>
          <a:prstGeom prst="rect">
            <a:avLst/>
          </a:prstGeom>
          <a:solidFill>
            <a:schemeClr val="accent1"/>
          </a:solidFill>
          <a:ln w="9525">
            <a:solidFill>
              <a:schemeClr val="tx1"/>
            </a:solidFill>
            <a:miter lim="800000"/>
            <a:headEnd/>
            <a:tailEnd/>
          </a:ln>
        </p:spPr>
        <p:txBody>
          <a:bodyPr wrap="none" anchor="ctr"/>
          <a:lstStyle/>
          <a:p>
            <a:pPr algn="ctr" eaLnBrk="0" hangingPunct="0"/>
            <a:r>
              <a:rPr lang="pt-BR" sz="2400">
                <a:solidFill>
                  <a:schemeClr val="tx1"/>
                </a:solidFill>
                <a:latin typeface="Verdana" pitchFamily="34" charset="0"/>
              </a:rPr>
              <a:t>dispersão</a:t>
            </a:r>
          </a:p>
        </p:txBody>
      </p:sp>
      <p:sp>
        <p:nvSpPr>
          <p:cNvPr id="57349" name="Rectangle 5"/>
          <p:cNvSpPr>
            <a:spLocks noChangeArrowheads="1"/>
          </p:cNvSpPr>
          <p:nvPr/>
        </p:nvSpPr>
        <p:spPr bwMode="auto">
          <a:xfrm>
            <a:off x="3530600" y="4243388"/>
            <a:ext cx="1993900" cy="1393825"/>
          </a:xfrm>
          <a:prstGeom prst="rect">
            <a:avLst/>
          </a:prstGeom>
          <a:solidFill>
            <a:schemeClr val="accent1"/>
          </a:solidFill>
          <a:ln w="9525">
            <a:solidFill>
              <a:schemeClr val="tx1"/>
            </a:solidFill>
            <a:miter lim="800000"/>
            <a:headEnd/>
            <a:tailEnd/>
          </a:ln>
        </p:spPr>
        <p:txBody>
          <a:bodyPr wrap="none" anchor="ctr"/>
          <a:lstStyle/>
          <a:p>
            <a:pPr algn="ctr" eaLnBrk="0" hangingPunct="0"/>
            <a:r>
              <a:rPr lang="pt-BR" sz="2400">
                <a:solidFill>
                  <a:schemeClr val="tx1"/>
                </a:solidFill>
                <a:latin typeface="Verdana" pitchFamily="34" charset="0"/>
              </a:rPr>
              <a:t>Tratamento </a:t>
            </a:r>
          </a:p>
          <a:p>
            <a:pPr algn="ctr" eaLnBrk="0" hangingPunct="0"/>
            <a:r>
              <a:rPr lang="pt-BR" sz="2400">
                <a:solidFill>
                  <a:schemeClr val="tx1"/>
                </a:solidFill>
                <a:latin typeface="Verdana" pitchFamily="34" charset="0"/>
              </a:rPr>
              <a:t>pós gerador</a:t>
            </a:r>
          </a:p>
        </p:txBody>
      </p:sp>
      <p:sp>
        <p:nvSpPr>
          <p:cNvPr id="57350" name="Rectangle 6"/>
          <p:cNvSpPr>
            <a:spLocks noChangeArrowheads="1"/>
          </p:cNvSpPr>
          <p:nvPr/>
        </p:nvSpPr>
        <p:spPr bwMode="auto">
          <a:xfrm>
            <a:off x="5805488" y="2616200"/>
            <a:ext cx="1993900" cy="1393825"/>
          </a:xfrm>
          <a:prstGeom prst="rect">
            <a:avLst/>
          </a:prstGeom>
          <a:solidFill>
            <a:schemeClr val="accent1"/>
          </a:solidFill>
          <a:ln w="9525">
            <a:solidFill>
              <a:schemeClr val="tx1"/>
            </a:solidFill>
            <a:miter lim="800000"/>
            <a:headEnd/>
            <a:tailEnd/>
          </a:ln>
        </p:spPr>
        <p:txBody>
          <a:bodyPr wrap="none" anchor="ctr"/>
          <a:lstStyle/>
          <a:p>
            <a:pPr algn="ctr" eaLnBrk="0" hangingPunct="0"/>
            <a:r>
              <a:rPr lang="pt-BR" sz="2400">
                <a:solidFill>
                  <a:schemeClr val="tx1"/>
                </a:solidFill>
                <a:latin typeface="Verdana" pitchFamily="34" charset="0"/>
              </a:rPr>
              <a:t>Remoção </a:t>
            </a:r>
          </a:p>
          <a:p>
            <a:pPr algn="ctr" eaLnBrk="0" hangingPunct="0"/>
            <a:r>
              <a:rPr lang="pt-BR" sz="2400">
                <a:solidFill>
                  <a:schemeClr val="tx1"/>
                </a:solidFill>
                <a:latin typeface="Verdana" pitchFamily="34" charset="0"/>
              </a:rPr>
              <a:t>da dureza</a:t>
            </a:r>
          </a:p>
        </p:txBody>
      </p:sp>
      <p:sp>
        <p:nvSpPr>
          <p:cNvPr id="57351" name="Rectangle 7"/>
          <p:cNvSpPr>
            <a:spLocks noChangeArrowheads="1"/>
          </p:cNvSpPr>
          <p:nvPr/>
        </p:nvSpPr>
        <p:spPr bwMode="auto">
          <a:xfrm>
            <a:off x="1292225" y="2622550"/>
            <a:ext cx="1993900" cy="1393825"/>
          </a:xfrm>
          <a:prstGeom prst="rect">
            <a:avLst/>
          </a:prstGeom>
          <a:solidFill>
            <a:schemeClr val="accent1"/>
          </a:solidFill>
          <a:ln w="9525">
            <a:solidFill>
              <a:schemeClr val="tx1"/>
            </a:solidFill>
            <a:miter lim="800000"/>
            <a:headEnd/>
            <a:tailEnd/>
          </a:ln>
        </p:spPr>
        <p:txBody>
          <a:bodyPr wrap="none" anchor="ctr"/>
          <a:lstStyle/>
          <a:p>
            <a:pPr algn="ctr" eaLnBrk="0" hangingPunct="0"/>
            <a:r>
              <a:rPr lang="pt-BR" sz="2400">
                <a:solidFill>
                  <a:schemeClr val="tx1"/>
                </a:solidFill>
                <a:latin typeface="Verdana" pitchFamily="34" charset="0"/>
              </a:rPr>
              <a:t>Eliminação </a:t>
            </a:r>
          </a:p>
          <a:p>
            <a:pPr algn="ctr" eaLnBrk="0" hangingPunct="0"/>
            <a:r>
              <a:rPr lang="pt-BR" sz="2400">
                <a:solidFill>
                  <a:schemeClr val="tx1"/>
                </a:solidFill>
                <a:latin typeface="Verdana" pitchFamily="34" charset="0"/>
              </a:rPr>
              <a:t>de gases</a:t>
            </a:r>
          </a:p>
          <a:p>
            <a:pPr algn="ctr" eaLnBrk="0" hangingPunct="0"/>
            <a:r>
              <a:rPr lang="pt-BR" sz="2400">
                <a:solidFill>
                  <a:schemeClr val="tx1"/>
                </a:solidFill>
                <a:latin typeface="Verdana" pitchFamily="34" charset="0"/>
              </a:rPr>
              <a:t> O</a:t>
            </a:r>
            <a:r>
              <a:rPr lang="pt-BR" sz="2400" baseline="-25000">
                <a:solidFill>
                  <a:schemeClr val="tx1"/>
                </a:solidFill>
                <a:latin typeface="Verdana" pitchFamily="34" charset="0"/>
              </a:rPr>
              <a:t>2</a:t>
            </a:r>
            <a:r>
              <a:rPr lang="pt-BR" sz="2400">
                <a:solidFill>
                  <a:schemeClr val="tx1"/>
                </a:solidFill>
                <a:latin typeface="Verdana" pitchFamily="34" charset="0"/>
              </a:rPr>
              <a:t> e CO</a:t>
            </a:r>
            <a:r>
              <a:rPr lang="pt-BR" sz="2400" baseline="-25000">
                <a:solidFill>
                  <a:schemeClr val="tx1"/>
                </a:solidFill>
                <a:latin typeface="Verdana" pitchFamily="34" charset="0"/>
              </a:rPr>
              <a:t>2</a:t>
            </a:r>
            <a:endParaRPr lang="pt-BR" sz="2400">
              <a:solidFill>
                <a:schemeClr val="tx1"/>
              </a:solidFill>
              <a:latin typeface="Verdana"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444500" y="1320800"/>
            <a:ext cx="8516938" cy="3962400"/>
          </a:xfrm>
          <a:prstGeom prst="rect">
            <a:avLst/>
          </a:prstGeom>
          <a:noFill/>
          <a:ln w="12700">
            <a:noFill/>
            <a:miter lim="800000"/>
            <a:headEnd/>
            <a:tailEnd/>
          </a:ln>
        </p:spPr>
        <p:txBody>
          <a:bodyPr lIns="90488" tIns="44450" rIns="90488" bIns="44450"/>
          <a:lstStyle/>
          <a:p>
            <a:pPr marL="342900" indent="-342900" eaLnBrk="0" hangingPunct="0">
              <a:lnSpc>
                <a:spcPct val="104000"/>
              </a:lnSpc>
              <a:spcBef>
                <a:spcPct val="100000"/>
              </a:spcBef>
            </a:pPr>
            <a:r>
              <a:rPr lang="pt-BR" sz="2800" b="1">
                <a:solidFill>
                  <a:schemeClr val="tx2"/>
                </a:solidFill>
                <a:latin typeface="Verdana" pitchFamily="34" charset="0"/>
              </a:rPr>
              <a:t>Como tratamos a água?</a:t>
            </a:r>
          </a:p>
          <a:p>
            <a:pPr marL="742950" lvl="1" indent="-285750" eaLnBrk="0" hangingPunct="0">
              <a:lnSpc>
                <a:spcPct val="104000"/>
              </a:lnSpc>
              <a:buFontTx/>
              <a:buChar char="–"/>
            </a:pPr>
            <a:r>
              <a:rPr lang="pt-BR" sz="2800">
                <a:solidFill>
                  <a:schemeClr val="tx2"/>
                </a:solidFill>
                <a:latin typeface="Verdana" pitchFamily="34" charset="0"/>
              </a:rPr>
              <a:t> Fosfatos - Reduz a dureza da água </a:t>
            </a:r>
          </a:p>
          <a:p>
            <a:pPr marL="742950" lvl="1" indent="-285750" eaLnBrk="0" hangingPunct="0">
              <a:lnSpc>
                <a:spcPct val="104000"/>
              </a:lnSpc>
              <a:buFontTx/>
              <a:buChar char="–"/>
            </a:pPr>
            <a:r>
              <a:rPr lang="pt-BR" sz="2800">
                <a:solidFill>
                  <a:schemeClr val="tx2"/>
                </a:solidFill>
                <a:latin typeface="Verdana" pitchFamily="34" charset="0"/>
              </a:rPr>
              <a:t> Dispersantes - Mudam a estrutura dos cristais </a:t>
            </a:r>
          </a:p>
          <a:p>
            <a:pPr marL="742950" lvl="1" indent="-285750" eaLnBrk="0" hangingPunct="0">
              <a:lnSpc>
                <a:spcPct val="104000"/>
              </a:lnSpc>
              <a:buFontTx/>
              <a:buChar char="–"/>
            </a:pPr>
            <a:r>
              <a:rPr lang="pt-BR" sz="2800">
                <a:solidFill>
                  <a:schemeClr val="tx2"/>
                </a:solidFill>
                <a:latin typeface="Verdana" pitchFamily="34" charset="0"/>
              </a:rPr>
              <a:t> Redutores de Oxigênio - Retiram o oxigênio da água</a:t>
            </a:r>
          </a:p>
          <a:p>
            <a:pPr marL="742950" lvl="1" indent="-285750" eaLnBrk="0" hangingPunct="0">
              <a:lnSpc>
                <a:spcPct val="104000"/>
              </a:lnSpc>
              <a:buFontTx/>
              <a:buChar char="–"/>
            </a:pPr>
            <a:r>
              <a:rPr lang="pt-BR" sz="2800">
                <a:solidFill>
                  <a:schemeClr val="tx2"/>
                </a:solidFill>
                <a:latin typeface="Verdana" pitchFamily="34" charset="0"/>
              </a:rPr>
              <a:t> Alcalinizantes - Acertam pH e alcalinidade</a:t>
            </a:r>
          </a:p>
          <a:p>
            <a:pPr marL="742950" lvl="1" indent="-285750" eaLnBrk="0" hangingPunct="0">
              <a:lnSpc>
                <a:spcPct val="104000"/>
              </a:lnSpc>
              <a:buFontTx/>
              <a:buChar char="–"/>
            </a:pPr>
            <a:r>
              <a:rPr lang="pt-BR" sz="2800">
                <a:solidFill>
                  <a:schemeClr val="tx2"/>
                </a:solidFill>
                <a:latin typeface="Verdana" pitchFamily="34" charset="0"/>
              </a:rPr>
              <a:t> Aminas - formação de filme protetivo na linha</a:t>
            </a:r>
          </a:p>
        </p:txBody>
      </p:sp>
      <p:sp>
        <p:nvSpPr>
          <p:cNvPr id="983043" name="Rectangle 3"/>
          <p:cNvSpPr>
            <a:spLocks noGrp="1" noChangeArrowheads="1"/>
          </p:cNvSpPr>
          <p:nvPr>
            <p:ph type="title"/>
          </p:nvPr>
        </p:nvSpPr>
        <p:spPr>
          <a:xfrm>
            <a:off x="762000" y="368300"/>
            <a:ext cx="8048625" cy="725488"/>
          </a:xfrm>
          <a:ln w="12700"/>
        </p:spPr>
        <p:txBody>
          <a:bodyPr tIns="0" anchor="t">
            <a:normAutofit fontScale="90000"/>
          </a:bodyPr>
          <a:lstStyle/>
          <a:p>
            <a:pPr eaLnBrk="1" fontAlgn="auto" hangingPunct="1">
              <a:spcAft>
                <a:spcPts val="0"/>
              </a:spcAft>
              <a:defRPr/>
            </a:pPr>
            <a:r>
              <a:rPr lang="pt-BR" b="1"/>
              <a:t>GERADORES DE VAPOR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EBA58A-907C-447A-840F-9A92DB8F983B}"/>
              </a:ext>
            </a:extLst>
          </p:cNvPr>
          <p:cNvSpPr>
            <a:spLocks noGrp="1"/>
          </p:cNvSpPr>
          <p:nvPr>
            <p:ph type="title"/>
          </p:nvPr>
        </p:nvSpPr>
        <p:spPr/>
        <p:txBody>
          <a:bodyPr/>
          <a:lstStyle/>
          <a:p>
            <a:r>
              <a:rPr lang="pt-BR" dirty="0" err="1"/>
              <a:t>Relatorio</a:t>
            </a:r>
            <a:r>
              <a:rPr lang="pt-BR" dirty="0"/>
              <a:t>.</a:t>
            </a:r>
          </a:p>
        </p:txBody>
      </p:sp>
      <p:sp>
        <p:nvSpPr>
          <p:cNvPr id="3" name="Espaço Reservado para Conteúdo 2">
            <a:extLst>
              <a:ext uri="{FF2B5EF4-FFF2-40B4-BE49-F238E27FC236}">
                <a16:creationId xmlns:a16="http://schemas.microsoft.com/office/drawing/2014/main" id="{9D943175-7CB3-4EC9-8A00-60B179FD31C7}"/>
              </a:ext>
            </a:extLst>
          </p:cNvPr>
          <p:cNvSpPr>
            <a:spLocks noGrp="1"/>
          </p:cNvSpPr>
          <p:nvPr>
            <p:ph idx="1"/>
          </p:nvPr>
        </p:nvSpPr>
        <p:spPr>
          <a:xfrm>
            <a:off x="457200" y="3284984"/>
            <a:ext cx="8229600" cy="629741"/>
          </a:xfrm>
        </p:spPr>
        <p:txBody>
          <a:bodyPr/>
          <a:lstStyle/>
          <a:p>
            <a:r>
              <a:rPr lang="pt-BR" dirty="0"/>
              <a:t>REALIZAR ANALISE COM REAGENTES.</a:t>
            </a:r>
          </a:p>
        </p:txBody>
      </p:sp>
    </p:spTree>
    <p:extLst>
      <p:ext uri="{BB962C8B-B14F-4D97-AF65-F5344CB8AC3E}">
        <p14:creationId xmlns:p14="http://schemas.microsoft.com/office/powerpoint/2010/main" val="3700964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1320800"/>
            <a:ext cx="9144000" cy="3962400"/>
          </a:xfrm>
          <a:prstGeom prst="rect">
            <a:avLst/>
          </a:prstGeom>
          <a:noFill/>
          <a:ln w="12700">
            <a:noFill/>
            <a:miter lim="800000"/>
            <a:headEnd/>
            <a:tailEnd/>
          </a:ln>
        </p:spPr>
        <p:txBody>
          <a:bodyPr lIns="90488" tIns="44450" rIns="90488" bIns="44450"/>
          <a:lstStyle/>
          <a:p>
            <a:pPr marL="342900" indent="-342900" algn="ctr" eaLnBrk="0" hangingPunct="0">
              <a:lnSpc>
                <a:spcPct val="104000"/>
              </a:lnSpc>
              <a:spcBef>
                <a:spcPct val="100000"/>
              </a:spcBef>
            </a:pPr>
            <a:r>
              <a:rPr lang="pt-BR" sz="4800" b="1">
                <a:solidFill>
                  <a:schemeClr val="tx2"/>
                </a:solidFill>
                <a:latin typeface="Verdana" pitchFamily="34" charset="0"/>
              </a:rPr>
              <a:t>LINHA </a:t>
            </a:r>
          </a:p>
          <a:p>
            <a:pPr marL="342900" indent="-342900" algn="ctr" eaLnBrk="0" hangingPunct="0">
              <a:lnSpc>
                <a:spcPct val="104000"/>
              </a:lnSpc>
              <a:spcBef>
                <a:spcPct val="100000"/>
              </a:spcBef>
            </a:pPr>
            <a:r>
              <a:rPr lang="pt-BR" sz="4800" b="1">
                <a:solidFill>
                  <a:schemeClr val="tx2"/>
                </a:solidFill>
                <a:latin typeface="Verdana" pitchFamily="34" charset="0"/>
              </a:rPr>
              <a:t>DE</a:t>
            </a:r>
          </a:p>
          <a:p>
            <a:pPr marL="342900" indent="-342900" algn="ctr" eaLnBrk="0" hangingPunct="0">
              <a:lnSpc>
                <a:spcPct val="104000"/>
              </a:lnSpc>
              <a:spcBef>
                <a:spcPct val="100000"/>
              </a:spcBef>
            </a:pPr>
            <a:r>
              <a:rPr lang="pt-BR" sz="4800" b="1">
                <a:solidFill>
                  <a:schemeClr val="tx2"/>
                </a:solidFill>
                <a:latin typeface="Verdana" pitchFamily="34" charset="0"/>
              </a:rPr>
              <a:t>PRODUTOS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BC2578-D682-4869-86D1-3D325558A86A}"/>
              </a:ext>
            </a:extLst>
          </p:cNvPr>
          <p:cNvSpPr>
            <a:spLocks noGrp="1"/>
          </p:cNvSpPr>
          <p:nvPr>
            <p:ph type="title"/>
          </p:nvPr>
        </p:nvSpPr>
        <p:spPr/>
        <p:txBody>
          <a:bodyPr/>
          <a:lstStyle/>
          <a:p>
            <a:pPr algn="ctr"/>
            <a:r>
              <a:rPr lang="pt-BR" dirty="0"/>
              <a:t>CICLO DE CONCENTRAÇÃO </a:t>
            </a:r>
          </a:p>
        </p:txBody>
      </p:sp>
      <p:sp>
        <p:nvSpPr>
          <p:cNvPr id="3" name="Espaço Reservado para Conteúdo 2">
            <a:extLst>
              <a:ext uri="{FF2B5EF4-FFF2-40B4-BE49-F238E27FC236}">
                <a16:creationId xmlns:a16="http://schemas.microsoft.com/office/drawing/2014/main" id="{1B46FB39-99A4-42B8-A95F-C3C9E02E6E39}"/>
              </a:ext>
            </a:extLst>
          </p:cNvPr>
          <p:cNvSpPr>
            <a:spLocks noGrp="1"/>
          </p:cNvSpPr>
          <p:nvPr>
            <p:ph idx="1"/>
          </p:nvPr>
        </p:nvSpPr>
        <p:spPr/>
        <p:txBody>
          <a:bodyPr/>
          <a:lstStyle/>
          <a:p>
            <a:pPr algn="ctr"/>
            <a:r>
              <a:rPr lang="pt-BR" sz="2400" dirty="0"/>
              <a:t>A menos que se tenha um </a:t>
            </a:r>
            <a:r>
              <a:rPr lang="pt-BR" sz="2400" dirty="0" err="1"/>
              <a:t>super</a:t>
            </a:r>
            <a:r>
              <a:rPr lang="pt-BR" sz="2400" dirty="0"/>
              <a:t> tratamento por osmose reversa e zero de contaminação do retorno de condensado, a água de alimentação da caldeira sempre apresentará minerais e outras moléculas em sua composição (Si4+, Cl-, Mg2+, Ca2+, Fe2+…), denominados impurezas. Conforme a caldeira gera vapor, teoricamente água pura no estado gasoso, essas impurezas que não evaporam permanecem dentro da caldeira, e com a entrada de mais água e a contínua geração de vapor, sua concentração aumenta. A esse processo dá-se o nome de Ciclo de Concentração e essa “água concentrada” dentro da caldeira, chama-se comumente de </a:t>
            </a:r>
            <a:r>
              <a:rPr lang="pt-BR" sz="2400" b="1" dirty="0"/>
              <a:t>“LODO”</a:t>
            </a:r>
            <a:r>
              <a:rPr lang="pt-BR" sz="2400" dirty="0"/>
              <a:t>.</a:t>
            </a:r>
          </a:p>
        </p:txBody>
      </p:sp>
    </p:spTree>
    <p:extLst>
      <p:ext uri="{BB962C8B-B14F-4D97-AF65-F5344CB8AC3E}">
        <p14:creationId xmlns:p14="http://schemas.microsoft.com/office/powerpoint/2010/main" val="1869836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 Box 11"/>
          <p:cNvSpPr txBox="1">
            <a:spLocks noChangeArrowheads="1"/>
          </p:cNvSpPr>
          <p:nvPr/>
        </p:nvSpPr>
        <p:spPr bwMode="auto">
          <a:xfrm>
            <a:off x="962025" y="6350000"/>
            <a:ext cx="419100" cy="519113"/>
          </a:xfrm>
          <a:prstGeom prst="rect">
            <a:avLst/>
          </a:prstGeom>
          <a:noFill/>
          <a:ln w="28575">
            <a:noFill/>
            <a:miter lim="800000"/>
            <a:headEnd/>
            <a:tailEnd/>
          </a:ln>
        </p:spPr>
        <p:txBody>
          <a:bodyPr wrap="none">
            <a:spAutoFit/>
          </a:bodyPr>
          <a:lstStyle/>
          <a:p>
            <a:pPr eaLnBrk="0" hangingPunct="0">
              <a:buClr>
                <a:srgbClr val="FF0000"/>
              </a:buClr>
              <a:buFont typeface="Monotype Sorts"/>
              <a:buChar char="ò"/>
            </a:pPr>
            <a:endParaRPr lang="pt-BR" sz="2800">
              <a:solidFill>
                <a:schemeClr val="tx1"/>
              </a:solidFill>
              <a:latin typeface="Times New Roman" pitchFamily="18" charset="0"/>
            </a:endParaRPr>
          </a:p>
        </p:txBody>
      </p:sp>
      <p:sp>
        <p:nvSpPr>
          <p:cNvPr id="841740" name="Rectangle 12"/>
          <p:cNvSpPr>
            <a:spLocks noGrp="1" noChangeArrowheads="1"/>
          </p:cNvSpPr>
          <p:nvPr>
            <p:ph type="title"/>
          </p:nvPr>
        </p:nvSpPr>
        <p:spPr>
          <a:xfrm>
            <a:off x="762000" y="368300"/>
            <a:ext cx="8382000" cy="725488"/>
          </a:xfrm>
        </p:spPr>
        <p:txBody>
          <a:bodyPr lIns="91440" rIns="91440" bIns="45720" anchor="t">
            <a:normAutofit fontScale="90000"/>
          </a:bodyPr>
          <a:lstStyle/>
          <a:p>
            <a:pPr eaLnBrk="1" fontAlgn="auto" hangingPunct="1">
              <a:spcAft>
                <a:spcPts val="0"/>
              </a:spcAft>
              <a:defRPr/>
            </a:pPr>
            <a:r>
              <a:rPr lang="pt-BR" sz="5400"/>
              <a:t>PRODUTOS</a:t>
            </a:r>
          </a:p>
        </p:txBody>
      </p:sp>
      <p:sp>
        <p:nvSpPr>
          <p:cNvPr id="841745" name="Rectangle 17">
            <a:hlinkClick r:id="rId3" action="ppaction://hlinksldjump"/>
          </p:cNvPr>
          <p:cNvSpPr>
            <a:spLocks noChangeArrowheads="1"/>
          </p:cNvSpPr>
          <p:nvPr/>
        </p:nvSpPr>
        <p:spPr bwMode="auto">
          <a:xfrm>
            <a:off x="638175" y="2230438"/>
            <a:ext cx="3581400" cy="568325"/>
          </a:xfrm>
          <a:prstGeom prst="rect">
            <a:avLst/>
          </a:prstGeom>
          <a:noFill/>
          <a:ln w="9525">
            <a:noFill/>
            <a:miter lim="800000"/>
            <a:headEnd/>
            <a:tailEnd/>
          </a:ln>
        </p:spPr>
        <p:txBody>
          <a:bodyPr/>
          <a:lstStyle/>
          <a:p>
            <a:pPr eaLnBrk="0" hangingPunct="0">
              <a:buClr>
                <a:srgbClr val="003366"/>
              </a:buClr>
              <a:buFont typeface="Monotype Sorts"/>
              <a:buChar char="ò"/>
            </a:pPr>
            <a:r>
              <a:rPr lang="pt-BR" sz="2400" dirty="0">
                <a:solidFill>
                  <a:srgbClr val="003399"/>
                </a:solidFill>
                <a:latin typeface="Verdana" pitchFamily="34" charset="0"/>
              </a:rPr>
              <a:t>WATER NH</a:t>
            </a:r>
          </a:p>
        </p:txBody>
      </p:sp>
      <p:sp>
        <p:nvSpPr>
          <p:cNvPr id="841746" name="Rectangle 18"/>
          <p:cNvSpPr>
            <a:spLocks noChangeArrowheads="1"/>
          </p:cNvSpPr>
          <p:nvPr/>
        </p:nvSpPr>
        <p:spPr bwMode="auto">
          <a:xfrm>
            <a:off x="638175" y="3063875"/>
            <a:ext cx="2225417" cy="461665"/>
          </a:xfrm>
          <a:prstGeom prst="rect">
            <a:avLst/>
          </a:prstGeom>
          <a:noFill/>
          <a:ln w="9525">
            <a:noFill/>
            <a:miter lim="800000"/>
            <a:headEnd/>
            <a:tailEnd/>
          </a:ln>
        </p:spPr>
        <p:txBody>
          <a:bodyPr wrap="none">
            <a:spAutoFit/>
          </a:bodyPr>
          <a:lstStyle/>
          <a:p>
            <a:pPr eaLnBrk="0" hangingPunct="0">
              <a:buClr>
                <a:srgbClr val="003366"/>
              </a:buClr>
              <a:buFont typeface="Monotype Sorts"/>
              <a:buChar char="ò"/>
            </a:pPr>
            <a:r>
              <a:rPr lang="pt-BR" sz="2400" dirty="0">
                <a:solidFill>
                  <a:srgbClr val="003399"/>
                </a:solidFill>
                <a:latin typeface="Verdana" pitchFamily="34" charset="0"/>
              </a:rPr>
              <a:t>WATER BLX</a:t>
            </a:r>
          </a:p>
        </p:txBody>
      </p:sp>
      <p:sp>
        <p:nvSpPr>
          <p:cNvPr id="841747" name="Rectangle 19"/>
          <p:cNvSpPr>
            <a:spLocks noChangeArrowheads="1"/>
          </p:cNvSpPr>
          <p:nvPr/>
        </p:nvSpPr>
        <p:spPr bwMode="auto">
          <a:xfrm>
            <a:off x="638175" y="3913188"/>
            <a:ext cx="2781697" cy="461665"/>
          </a:xfrm>
          <a:prstGeom prst="rect">
            <a:avLst/>
          </a:prstGeom>
          <a:noFill/>
          <a:ln w="9525">
            <a:noFill/>
            <a:miter lim="800000"/>
            <a:headEnd/>
            <a:tailEnd/>
          </a:ln>
        </p:spPr>
        <p:txBody>
          <a:bodyPr wrap="square">
            <a:spAutoFit/>
          </a:bodyPr>
          <a:lstStyle/>
          <a:p>
            <a:pPr eaLnBrk="0" hangingPunct="0">
              <a:buClr>
                <a:srgbClr val="003366"/>
              </a:buClr>
              <a:buFont typeface="Monotype Sorts"/>
              <a:buChar char="ò"/>
            </a:pPr>
            <a:r>
              <a:rPr lang="pt-BR" sz="2400" dirty="0">
                <a:solidFill>
                  <a:srgbClr val="003399"/>
                </a:solidFill>
                <a:latin typeface="Verdana" pitchFamily="34" charset="0"/>
              </a:rPr>
              <a:t>WATER OXIG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41745"/>
                                        </p:tgtEl>
                                        <p:attrNameLst>
                                          <p:attrName>style.visibility</p:attrName>
                                        </p:attrNameLst>
                                      </p:cBhvr>
                                      <p:to>
                                        <p:strVal val="visible"/>
                                      </p:to>
                                    </p:set>
                                    <p:anim to="" calcmode="lin" valueType="num">
                                      <p:cBhvr>
                                        <p:cTn id="7" dur="1" fill="hold"/>
                                        <p:tgtEl>
                                          <p:spTgt spid="84174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41746"/>
                                        </p:tgtEl>
                                        <p:attrNameLst>
                                          <p:attrName>style.visibility</p:attrName>
                                        </p:attrNameLst>
                                      </p:cBhvr>
                                      <p:to>
                                        <p:strVal val="visible"/>
                                      </p:to>
                                    </p:set>
                                    <p:anim to="" calcmode="lin" valueType="num">
                                      <p:cBhvr>
                                        <p:cTn id="12" dur="1" fill="hold"/>
                                        <p:tgtEl>
                                          <p:spTgt spid="84174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41747"/>
                                        </p:tgtEl>
                                        <p:attrNameLst>
                                          <p:attrName>style.visibility</p:attrName>
                                        </p:attrNameLst>
                                      </p:cBhvr>
                                      <p:to>
                                        <p:strVal val="visible"/>
                                      </p:to>
                                    </p:set>
                                    <p:anim to="" calcmode="lin" valueType="num">
                                      <p:cBhvr>
                                        <p:cTn id="17" dur="1" fill="hold"/>
                                        <p:tgtEl>
                                          <p:spTgt spid="84174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1745" grpId="0"/>
      <p:bldP spid="841746" grpId="0"/>
      <p:bldP spid="84174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pt-BR" dirty="0">
                <a:effectLst>
                  <a:outerShdw blurRad="38100" dist="38100" dir="2700000" algn="tl">
                    <a:srgbClr val="000000">
                      <a:alpha val="43137"/>
                    </a:srgbClr>
                  </a:outerShdw>
                </a:effectLst>
              </a:rPr>
              <a:t>WATER BLX </a:t>
            </a:r>
            <a:br>
              <a:rPr lang="pt-BR" dirty="0"/>
            </a:br>
            <a:r>
              <a:rPr lang="pt-BR" sz="3200" dirty="0"/>
              <a:t>inibidor de incrustação e </a:t>
            </a:r>
            <a:r>
              <a:rPr lang="pt-BR" sz="3200" dirty="0" err="1"/>
              <a:t>desincrustante</a:t>
            </a:r>
            <a:r>
              <a:rPr lang="pt-BR" sz="3200" dirty="0"/>
              <a:t> </a:t>
            </a:r>
          </a:p>
        </p:txBody>
      </p:sp>
      <p:pic>
        <p:nvPicPr>
          <p:cNvPr id="4" name="Espaço Reservado para Conteúdo 3" descr="BLX.jpg"/>
          <p:cNvPicPr>
            <a:picLocks noGrp="1" noChangeAspect="1"/>
          </p:cNvPicPr>
          <p:nvPr>
            <p:ph idx="1"/>
          </p:nvPr>
        </p:nvPicPr>
        <p:blipFill>
          <a:blip r:embed="rId2" cstate="print"/>
          <a:stretch>
            <a:fillRect/>
          </a:stretch>
        </p:blipFill>
        <p:spPr>
          <a:xfrm>
            <a:off x="457200" y="2060848"/>
            <a:ext cx="7787208" cy="656156"/>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609600" y="980728"/>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pt-BR" sz="5000" b="0"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mj-cs"/>
              </a:rPr>
              <a:t>WATER </a:t>
            </a:r>
            <a:r>
              <a:rPr kumimoji="0" lang="pt-BR" sz="5000" b="0" i="0" u="none" strike="noStrike" kern="1200" cap="none" spc="0" normalizeH="0" baseline="0" noProof="0" dirty="0" err="1">
                <a:ln>
                  <a:noFill/>
                </a:ln>
                <a:solidFill>
                  <a:schemeClr val="tx2"/>
                </a:solidFill>
                <a:effectLst>
                  <a:outerShdw blurRad="38100" dist="38100" dir="2700000" algn="tl">
                    <a:srgbClr val="000000">
                      <a:alpha val="43137"/>
                    </a:srgbClr>
                  </a:outerShdw>
                </a:effectLst>
                <a:uLnTx/>
                <a:uFillTx/>
                <a:latin typeface="+mj-lt"/>
                <a:ea typeface="+mj-ea"/>
                <a:cs typeface="+mj-cs"/>
              </a:rPr>
              <a:t>oxig</a:t>
            </a:r>
            <a:r>
              <a:rPr kumimoji="0" lang="pt-BR" sz="5000" b="0"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mj-cs"/>
              </a:rPr>
              <a:t> </a:t>
            </a:r>
            <a:br>
              <a:rPr kumimoji="0" lang="pt-BR" sz="5000" b="0" i="0" u="none" strike="noStrike" kern="1200" cap="none" spc="0" normalizeH="0" baseline="0" noProof="0" dirty="0">
                <a:ln>
                  <a:noFill/>
                </a:ln>
                <a:solidFill>
                  <a:schemeClr val="tx2"/>
                </a:solidFill>
                <a:effectLst/>
                <a:uLnTx/>
                <a:uFillTx/>
                <a:latin typeface="+mj-lt"/>
                <a:ea typeface="+mj-ea"/>
                <a:cs typeface="+mj-cs"/>
              </a:rPr>
            </a:br>
            <a:r>
              <a:rPr lang="pt-BR" dirty="0" err="1">
                <a:solidFill>
                  <a:schemeClr val="tx2"/>
                </a:solidFill>
                <a:latin typeface="+mj-lt"/>
                <a:ea typeface="+mj-ea"/>
                <a:cs typeface="+mj-cs"/>
              </a:rPr>
              <a:t>Sequestrante</a:t>
            </a:r>
            <a:r>
              <a:rPr lang="pt-BR" dirty="0">
                <a:solidFill>
                  <a:schemeClr val="tx2"/>
                </a:solidFill>
                <a:latin typeface="+mj-lt"/>
                <a:ea typeface="+mj-ea"/>
                <a:cs typeface="+mj-cs"/>
              </a:rPr>
              <a:t> O²</a:t>
            </a:r>
            <a:endParaRPr kumimoji="0" lang="pt-BR"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199682" name="Picture 2"/>
          <p:cNvPicPr>
            <a:picLocks noChangeAspect="1" noChangeArrowheads="1"/>
          </p:cNvPicPr>
          <p:nvPr/>
        </p:nvPicPr>
        <p:blipFill>
          <a:blip r:embed="rId2" cstate="print"/>
          <a:srcRect l="3053" t="39984" r="4116" b="54110"/>
          <a:stretch>
            <a:fillRect/>
          </a:stretch>
        </p:blipFill>
        <p:spPr bwMode="auto">
          <a:xfrm>
            <a:off x="609600" y="2924944"/>
            <a:ext cx="7884368" cy="432048"/>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609600" y="792163"/>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pt-BR" sz="5000" b="0"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mj-cs"/>
              </a:rPr>
              <a:t>WATER NH </a:t>
            </a:r>
            <a:br>
              <a:rPr kumimoji="0" lang="pt-BR" sz="5000" b="0" i="0" u="none" strike="noStrike" kern="1200" cap="none" spc="0" normalizeH="0" baseline="0" noProof="0" dirty="0">
                <a:ln>
                  <a:noFill/>
                </a:ln>
                <a:solidFill>
                  <a:schemeClr val="tx2"/>
                </a:solidFill>
                <a:effectLst/>
                <a:uLnTx/>
                <a:uFillTx/>
                <a:latin typeface="+mj-lt"/>
                <a:ea typeface="+mj-ea"/>
                <a:cs typeface="+mj-cs"/>
              </a:rPr>
            </a:br>
            <a:r>
              <a:rPr lang="pt-BR" dirty="0">
                <a:solidFill>
                  <a:schemeClr val="tx2"/>
                </a:solidFill>
                <a:latin typeface="+mj-lt"/>
                <a:ea typeface="+mj-ea"/>
                <a:cs typeface="+mj-cs"/>
              </a:rPr>
              <a:t>Dispersantes de Sais</a:t>
            </a:r>
            <a:endParaRPr kumimoji="0" lang="pt-BR"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200707" name="Picture 3"/>
          <p:cNvPicPr>
            <a:picLocks noChangeAspect="1" noChangeArrowheads="1"/>
          </p:cNvPicPr>
          <p:nvPr/>
        </p:nvPicPr>
        <p:blipFill>
          <a:blip r:embed="rId2" cstate="print"/>
          <a:srcRect l="3307" t="48031" r="4418" b="41141"/>
          <a:stretch>
            <a:fillRect/>
          </a:stretch>
        </p:blipFill>
        <p:spPr bwMode="auto">
          <a:xfrm>
            <a:off x="609600" y="2888940"/>
            <a:ext cx="8229600" cy="792088"/>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a:grpSpLocks/>
          </p:cNvGrpSpPr>
          <p:nvPr/>
        </p:nvGrpSpPr>
        <p:grpSpPr bwMode="auto">
          <a:xfrm>
            <a:off x="609600" y="685800"/>
            <a:ext cx="7110413" cy="5410200"/>
            <a:chOff x="384" y="912"/>
            <a:chExt cx="4479" cy="3408"/>
          </a:xfrm>
        </p:grpSpPr>
        <p:sp>
          <p:nvSpPr>
            <p:cNvPr id="61459" name="Line 12"/>
            <p:cNvSpPr>
              <a:spLocks noChangeShapeType="1"/>
            </p:cNvSpPr>
            <p:nvPr/>
          </p:nvSpPr>
          <p:spPr bwMode="auto">
            <a:xfrm flipV="1">
              <a:off x="2681" y="1824"/>
              <a:ext cx="0" cy="244"/>
            </a:xfrm>
            <a:prstGeom prst="line">
              <a:avLst/>
            </a:prstGeom>
            <a:noFill/>
            <a:ln w="3175">
              <a:solidFill>
                <a:srgbClr val="000000"/>
              </a:solidFill>
              <a:round/>
              <a:headEnd/>
              <a:tailEnd/>
            </a:ln>
          </p:spPr>
          <p:txBody>
            <a:bodyPr wrap="none" anchor="ctr"/>
            <a:lstStyle/>
            <a:p>
              <a:endParaRPr lang="pt-BR"/>
            </a:p>
          </p:txBody>
        </p:sp>
        <p:sp>
          <p:nvSpPr>
            <p:cNvPr id="61460" name="Line 13"/>
            <p:cNvSpPr>
              <a:spLocks noChangeShapeType="1"/>
            </p:cNvSpPr>
            <p:nvPr/>
          </p:nvSpPr>
          <p:spPr bwMode="auto">
            <a:xfrm>
              <a:off x="1417" y="1824"/>
              <a:ext cx="0" cy="812"/>
            </a:xfrm>
            <a:prstGeom prst="line">
              <a:avLst/>
            </a:prstGeom>
            <a:noFill/>
            <a:ln w="3175">
              <a:solidFill>
                <a:srgbClr val="000000"/>
              </a:solidFill>
              <a:round/>
              <a:headEnd/>
              <a:tailEnd/>
            </a:ln>
          </p:spPr>
          <p:txBody>
            <a:bodyPr wrap="none" anchor="ctr"/>
            <a:lstStyle/>
            <a:p>
              <a:endParaRPr lang="pt-BR"/>
            </a:p>
          </p:txBody>
        </p:sp>
        <p:sp>
          <p:nvSpPr>
            <p:cNvPr id="61461" name="Line 14"/>
            <p:cNvSpPr>
              <a:spLocks noChangeShapeType="1"/>
            </p:cNvSpPr>
            <p:nvPr/>
          </p:nvSpPr>
          <p:spPr bwMode="auto">
            <a:xfrm flipH="1">
              <a:off x="1035" y="2636"/>
              <a:ext cx="382" cy="0"/>
            </a:xfrm>
            <a:prstGeom prst="line">
              <a:avLst/>
            </a:prstGeom>
            <a:noFill/>
            <a:ln w="3175">
              <a:solidFill>
                <a:srgbClr val="000000"/>
              </a:solidFill>
              <a:round/>
              <a:headEnd/>
              <a:tailEnd/>
            </a:ln>
          </p:spPr>
          <p:txBody>
            <a:bodyPr wrap="none" anchor="ctr"/>
            <a:lstStyle/>
            <a:p>
              <a:endParaRPr lang="pt-BR"/>
            </a:p>
          </p:txBody>
        </p:sp>
        <p:sp>
          <p:nvSpPr>
            <p:cNvPr id="61462" name="Rectangle 15"/>
            <p:cNvSpPr>
              <a:spLocks noChangeArrowheads="1"/>
            </p:cNvSpPr>
            <p:nvPr/>
          </p:nvSpPr>
          <p:spPr bwMode="auto">
            <a:xfrm>
              <a:off x="384" y="2393"/>
              <a:ext cx="651" cy="568"/>
            </a:xfrm>
            <a:prstGeom prst="rect">
              <a:avLst/>
            </a:prstGeom>
            <a:noFill/>
            <a:ln w="3175">
              <a:solidFill>
                <a:srgbClr val="000000"/>
              </a:solidFill>
              <a:miter lim="800000"/>
              <a:headEnd/>
              <a:tailEnd/>
            </a:ln>
          </p:spPr>
          <p:txBody>
            <a:bodyPr wrap="none" anchor="ctr"/>
            <a:lstStyle/>
            <a:p>
              <a:pPr algn="ctr" eaLnBrk="0" hangingPunct="0"/>
              <a:r>
                <a:rPr lang="pt-BR" sz="1600" b="1">
                  <a:latin typeface="Verdana" pitchFamily="34" charset="0"/>
                </a:rPr>
                <a:t>Trocador</a:t>
              </a:r>
            </a:p>
            <a:p>
              <a:pPr algn="ctr" eaLnBrk="0" hangingPunct="0"/>
              <a:r>
                <a:rPr lang="pt-BR" sz="1600" b="1">
                  <a:latin typeface="Verdana" pitchFamily="34" charset="0"/>
                </a:rPr>
                <a:t>de Calor</a:t>
              </a:r>
              <a:endParaRPr lang="pt-BR" sz="2000">
                <a:latin typeface="Verdana" pitchFamily="34" charset="0"/>
              </a:endParaRPr>
            </a:p>
          </p:txBody>
        </p:sp>
        <p:sp>
          <p:nvSpPr>
            <p:cNvPr id="61463" name="Line 16"/>
            <p:cNvSpPr>
              <a:spLocks noChangeShapeType="1"/>
            </p:cNvSpPr>
            <p:nvPr/>
          </p:nvSpPr>
          <p:spPr bwMode="auto">
            <a:xfrm>
              <a:off x="728" y="2961"/>
              <a:ext cx="0" cy="691"/>
            </a:xfrm>
            <a:prstGeom prst="line">
              <a:avLst/>
            </a:prstGeom>
            <a:noFill/>
            <a:ln w="3175">
              <a:solidFill>
                <a:srgbClr val="000000"/>
              </a:solidFill>
              <a:round/>
              <a:headEnd/>
              <a:tailEnd/>
            </a:ln>
          </p:spPr>
          <p:txBody>
            <a:bodyPr wrap="none" anchor="ctr"/>
            <a:lstStyle/>
            <a:p>
              <a:endParaRPr lang="pt-BR"/>
            </a:p>
          </p:txBody>
        </p:sp>
        <p:sp>
          <p:nvSpPr>
            <p:cNvPr id="61464" name="Line 17"/>
            <p:cNvSpPr>
              <a:spLocks noChangeShapeType="1"/>
            </p:cNvSpPr>
            <p:nvPr/>
          </p:nvSpPr>
          <p:spPr bwMode="auto">
            <a:xfrm>
              <a:off x="728" y="3652"/>
              <a:ext cx="4135" cy="0"/>
            </a:xfrm>
            <a:prstGeom prst="line">
              <a:avLst/>
            </a:prstGeom>
            <a:noFill/>
            <a:ln w="3175">
              <a:solidFill>
                <a:srgbClr val="000000"/>
              </a:solidFill>
              <a:round/>
              <a:headEnd/>
              <a:tailEnd/>
            </a:ln>
          </p:spPr>
          <p:txBody>
            <a:bodyPr wrap="none" anchor="ctr"/>
            <a:lstStyle/>
            <a:p>
              <a:endParaRPr lang="pt-BR"/>
            </a:p>
          </p:txBody>
        </p:sp>
        <p:sp>
          <p:nvSpPr>
            <p:cNvPr id="61465" name="Line 18"/>
            <p:cNvSpPr>
              <a:spLocks noChangeShapeType="1"/>
            </p:cNvSpPr>
            <p:nvPr/>
          </p:nvSpPr>
          <p:spPr bwMode="auto">
            <a:xfrm flipV="1">
              <a:off x="4863" y="1377"/>
              <a:ext cx="0" cy="2275"/>
            </a:xfrm>
            <a:prstGeom prst="line">
              <a:avLst/>
            </a:prstGeom>
            <a:noFill/>
            <a:ln w="3175">
              <a:solidFill>
                <a:srgbClr val="000000"/>
              </a:solidFill>
              <a:round/>
              <a:headEnd/>
              <a:tailEnd/>
            </a:ln>
          </p:spPr>
          <p:txBody>
            <a:bodyPr wrap="none" anchor="ctr"/>
            <a:lstStyle/>
            <a:p>
              <a:endParaRPr lang="pt-BR"/>
            </a:p>
          </p:txBody>
        </p:sp>
        <p:sp>
          <p:nvSpPr>
            <p:cNvPr id="61466" name="Line 19"/>
            <p:cNvSpPr>
              <a:spLocks noChangeShapeType="1"/>
            </p:cNvSpPr>
            <p:nvPr/>
          </p:nvSpPr>
          <p:spPr bwMode="auto">
            <a:xfrm flipH="1">
              <a:off x="4704" y="1377"/>
              <a:ext cx="159" cy="0"/>
            </a:xfrm>
            <a:prstGeom prst="line">
              <a:avLst/>
            </a:prstGeom>
            <a:noFill/>
            <a:ln w="3175">
              <a:solidFill>
                <a:srgbClr val="000000"/>
              </a:solidFill>
              <a:round/>
              <a:headEnd/>
              <a:tailEnd/>
            </a:ln>
          </p:spPr>
          <p:txBody>
            <a:bodyPr wrap="none" anchor="ctr"/>
            <a:lstStyle/>
            <a:p>
              <a:endParaRPr lang="pt-BR"/>
            </a:p>
          </p:txBody>
        </p:sp>
        <p:sp>
          <p:nvSpPr>
            <p:cNvPr id="61467" name="AutoShape 21"/>
            <p:cNvSpPr>
              <a:spLocks noChangeArrowheads="1"/>
            </p:cNvSpPr>
            <p:nvPr/>
          </p:nvSpPr>
          <p:spPr bwMode="auto">
            <a:xfrm>
              <a:off x="805" y="1824"/>
              <a:ext cx="535" cy="447"/>
            </a:xfrm>
            <a:prstGeom prst="wedgeRoundRectCallout">
              <a:avLst>
                <a:gd name="adj1" fmla="val -23644"/>
                <a:gd name="adj2" fmla="val 77292"/>
                <a:gd name="adj3" fmla="val 16667"/>
              </a:avLst>
            </a:prstGeom>
            <a:noFill/>
            <a:ln w="3175">
              <a:solidFill>
                <a:srgbClr val="000000"/>
              </a:solidFill>
              <a:miter lim="800000"/>
              <a:headEnd/>
              <a:tailEnd/>
            </a:ln>
          </p:spPr>
          <p:txBody>
            <a:bodyPr wrap="none" anchor="ctr"/>
            <a:lstStyle/>
            <a:p>
              <a:pPr algn="ctr" eaLnBrk="0" hangingPunct="0"/>
              <a:r>
                <a:rPr lang="pt-BR" sz="1400" b="1">
                  <a:latin typeface="Verdana" pitchFamily="34" charset="0"/>
                </a:rPr>
                <a:t>Entrada</a:t>
              </a:r>
            </a:p>
            <a:p>
              <a:pPr algn="ctr" eaLnBrk="0" hangingPunct="0"/>
              <a:r>
                <a:rPr lang="pt-BR" sz="1400" b="1">
                  <a:latin typeface="Verdana" pitchFamily="34" charset="0"/>
                </a:rPr>
                <a:t> de</a:t>
              </a:r>
            </a:p>
            <a:p>
              <a:pPr algn="ctr" eaLnBrk="0" hangingPunct="0"/>
              <a:r>
                <a:rPr lang="pt-BR" sz="1400" b="1">
                  <a:latin typeface="Verdana" pitchFamily="34" charset="0"/>
                </a:rPr>
                <a:t> vapor</a:t>
              </a:r>
              <a:endParaRPr lang="pt-BR" sz="1600">
                <a:latin typeface="Verdana" pitchFamily="34" charset="0"/>
              </a:endParaRPr>
            </a:p>
          </p:txBody>
        </p:sp>
        <p:sp>
          <p:nvSpPr>
            <p:cNvPr id="61468" name="AutoShape 22"/>
            <p:cNvSpPr>
              <a:spLocks noChangeArrowheads="1"/>
            </p:cNvSpPr>
            <p:nvPr/>
          </p:nvSpPr>
          <p:spPr bwMode="auto">
            <a:xfrm>
              <a:off x="805" y="3002"/>
              <a:ext cx="995" cy="406"/>
            </a:xfrm>
            <a:prstGeom prst="wedgeRoundRectCallout">
              <a:avLst>
                <a:gd name="adj1" fmla="val -44977"/>
                <a:gd name="adj2" fmla="val 33991"/>
                <a:gd name="adj3" fmla="val 16667"/>
              </a:avLst>
            </a:prstGeom>
            <a:noFill/>
            <a:ln w="3175">
              <a:solidFill>
                <a:srgbClr val="000000"/>
              </a:solidFill>
              <a:miter lim="800000"/>
              <a:headEnd/>
              <a:tailEnd/>
            </a:ln>
          </p:spPr>
          <p:txBody>
            <a:bodyPr wrap="none" anchor="ctr"/>
            <a:lstStyle/>
            <a:p>
              <a:pPr algn="ctr" eaLnBrk="0" hangingPunct="0"/>
              <a:r>
                <a:rPr lang="pt-BR" sz="1400" b="1">
                  <a:latin typeface="Verdana" pitchFamily="34" charset="0"/>
                </a:rPr>
                <a:t>Retorno</a:t>
              </a:r>
            </a:p>
            <a:p>
              <a:pPr algn="ctr" eaLnBrk="0" hangingPunct="0"/>
              <a:r>
                <a:rPr lang="pt-BR" sz="1400" b="1">
                  <a:latin typeface="Verdana" pitchFamily="34" charset="0"/>
                </a:rPr>
                <a:t>de </a:t>
              </a:r>
            </a:p>
            <a:p>
              <a:pPr algn="ctr" eaLnBrk="0" hangingPunct="0"/>
              <a:r>
                <a:rPr lang="pt-BR" sz="1400" b="1">
                  <a:latin typeface="Verdana" pitchFamily="34" charset="0"/>
                </a:rPr>
                <a:t>Condensado</a:t>
              </a:r>
              <a:endParaRPr lang="pt-BR" sz="1600">
                <a:latin typeface="Verdana" pitchFamily="34" charset="0"/>
              </a:endParaRPr>
            </a:p>
          </p:txBody>
        </p:sp>
        <p:sp>
          <p:nvSpPr>
            <p:cNvPr id="61469" name="Line 26"/>
            <p:cNvSpPr>
              <a:spLocks noChangeShapeType="1"/>
            </p:cNvSpPr>
            <p:nvPr/>
          </p:nvSpPr>
          <p:spPr bwMode="auto">
            <a:xfrm>
              <a:off x="1417" y="1824"/>
              <a:ext cx="1264" cy="0"/>
            </a:xfrm>
            <a:prstGeom prst="line">
              <a:avLst/>
            </a:prstGeom>
            <a:noFill/>
            <a:ln w="3175">
              <a:solidFill>
                <a:srgbClr val="000000"/>
              </a:solidFill>
              <a:round/>
              <a:headEnd/>
              <a:tailEnd/>
            </a:ln>
          </p:spPr>
          <p:txBody>
            <a:bodyPr wrap="none" anchor="ctr"/>
            <a:lstStyle/>
            <a:p>
              <a:endParaRPr lang="pt-BR"/>
            </a:p>
          </p:txBody>
        </p:sp>
        <p:grpSp>
          <p:nvGrpSpPr>
            <p:cNvPr id="61470" name="Group 40"/>
            <p:cNvGrpSpPr>
              <a:grpSpLocks/>
            </p:cNvGrpSpPr>
            <p:nvPr/>
          </p:nvGrpSpPr>
          <p:grpSpPr bwMode="auto">
            <a:xfrm>
              <a:off x="1200" y="912"/>
              <a:ext cx="2016" cy="3408"/>
              <a:chOff x="1200" y="912"/>
              <a:chExt cx="2016" cy="3408"/>
            </a:xfrm>
          </p:grpSpPr>
          <p:sp>
            <p:nvSpPr>
              <p:cNvPr id="61471" name="Rectangle 31"/>
              <p:cNvSpPr>
                <a:spLocks noChangeArrowheads="1"/>
              </p:cNvSpPr>
              <p:nvPr/>
            </p:nvSpPr>
            <p:spPr bwMode="auto">
              <a:xfrm>
                <a:off x="1200" y="912"/>
                <a:ext cx="1901" cy="669"/>
              </a:xfrm>
              <a:prstGeom prst="rect">
                <a:avLst/>
              </a:prstGeom>
              <a:solidFill>
                <a:srgbClr val="CCFFCC"/>
              </a:solidFill>
              <a:ln w="9525">
                <a:solidFill>
                  <a:srgbClr val="FF3300"/>
                </a:solidFill>
                <a:miter lim="800000"/>
                <a:headEnd/>
                <a:tailEnd/>
              </a:ln>
            </p:spPr>
            <p:txBody>
              <a:bodyPr wrap="none" anchor="ctr"/>
              <a:lstStyle/>
              <a:p>
                <a:pPr algn="ctr" eaLnBrk="0" hangingPunct="0"/>
                <a:r>
                  <a:rPr lang="pt-BR" sz="2000" dirty="0" err="1">
                    <a:solidFill>
                      <a:schemeClr val="tx1"/>
                    </a:solidFill>
                    <a:latin typeface="Verdana" pitchFamily="34" charset="0"/>
                  </a:rPr>
                  <a:t>Water</a:t>
                </a:r>
                <a:r>
                  <a:rPr lang="pt-BR" sz="2000" dirty="0">
                    <a:solidFill>
                      <a:schemeClr val="tx1"/>
                    </a:solidFill>
                    <a:latin typeface="Verdana" pitchFamily="34" charset="0"/>
                  </a:rPr>
                  <a:t> BLX</a:t>
                </a:r>
              </a:p>
              <a:p>
                <a:pPr algn="ctr" eaLnBrk="0" hangingPunct="0"/>
                <a:r>
                  <a:rPr lang="pt-BR" sz="2000" dirty="0">
                    <a:solidFill>
                      <a:schemeClr val="tx1"/>
                    </a:solidFill>
                    <a:latin typeface="Verdana" pitchFamily="34" charset="0"/>
                  </a:rPr>
                  <a:t>WATER OXIG</a:t>
                </a:r>
              </a:p>
              <a:p>
                <a:pPr algn="ctr" eaLnBrk="0" hangingPunct="0"/>
                <a:r>
                  <a:rPr lang="pt-BR" sz="2000" dirty="0">
                    <a:solidFill>
                      <a:schemeClr val="tx1"/>
                    </a:solidFill>
                    <a:latin typeface="Verdana" pitchFamily="34" charset="0"/>
                  </a:rPr>
                  <a:t>WATER NH</a:t>
                </a:r>
                <a:endParaRPr lang="pt-BR" sz="2000" b="1" dirty="0">
                  <a:solidFill>
                    <a:schemeClr val="bg1"/>
                  </a:solidFill>
                  <a:latin typeface="Verdana" pitchFamily="34" charset="0"/>
                </a:endParaRPr>
              </a:p>
              <a:p>
                <a:pPr algn="ctr" eaLnBrk="0" hangingPunct="0"/>
                <a:endParaRPr lang="pt-BR" sz="1400" dirty="0">
                  <a:solidFill>
                    <a:schemeClr val="tx2"/>
                  </a:solidFill>
                  <a:latin typeface="Verdana" pitchFamily="34" charset="0"/>
                </a:endParaRPr>
              </a:p>
            </p:txBody>
          </p:sp>
          <p:sp>
            <p:nvSpPr>
              <p:cNvPr id="61472" name="AutoShape 32"/>
              <p:cNvSpPr>
                <a:spLocks noChangeArrowheads="1"/>
              </p:cNvSpPr>
              <p:nvPr/>
            </p:nvSpPr>
            <p:spPr bwMode="auto">
              <a:xfrm rot="5529604" flipV="1">
                <a:off x="2023" y="1626"/>
                <a:ext cx="243" cy="153"/>
              </a:xfrm>
              <a:prstGeom prst="rightArrow">
                <a:avLst>
                  <a:gd name="adj1" fmla="val 18306"/>
                  <a:gd name="adj2" fmla="val 97529"/>
                </a:avLst>
              </a:prstGeom>
              <a:solidFill>
                <a:schemeClr val="bg1"/>
              </a:solidFill>
              <a:ln w="3175">
                <a:solidFill>
                  <a:srgbClr val="003399"/>
                </a:solidFill>
                <a:miter lim="800000"/>
                <a:headEnd/>
                <a:tailEnd/>
              </a:ln>
            </p:spPr>
            <p:txBody>
              <a:bodyPr wrap="none" anchor="ctr"/>
              <a:lstStyle/>
              <a:p>
                <a:pPr eaLnBrk="0" hangingPunct="0"/>
                <a:endParaRPr lang="pt-BR"/>
              </a:p>
            </p:txBody>
          </p:sp>
          <p:sp>
            <p:nvSpPr>
              <p:cNvPr id="61473" name="Rectangle 33"/>
              <p:cNvSpPr>
                <a:spLocks noChangeArrowheads="1"/>
              </p:cNvSpPr>
              <p:nvPr/>
            </p:nvSpPr>
            <p:spPr bwMode="auto">
              <a:xfrm>
                <a:off x="1417" y="3774"/>
                <a:ext cx="1799" cy="546"/>
              </a:xfrm>
              <a:prstGeom prst="rect">
                <a:avLst/>
              </a:prstGeom>
              <a:solidFill>
                <a:srgbClr val="CCFFCC"/>
              </a:solidFill>
              <a:ln w="9525">
                <a:solidFill>
                  <a:srgbClr val="FF3300"/>
                </a:solidFill>
                <a:miter lim="800000"/>
                <a:headEnd/>
                <a:tailEnd/>
              </a:ln>
            </p:spPr>
            <p:txBody>
              <a:bodyPr wrap="none" anchor="ctr"/>
              <a:lstStyle/>
              <a:p>
                <a:pPr algn="ctr" eaLnBrk="0" hangingPunct="0"/>
                <a:endParaRPr lang="pt-BR" sz="1800">
                  <a:solidFill>
                    <a:schemeClr val="bg1"/>
                  </a:solidFill>
                  <a:latin typeface="Verdana" pitchFamily="34" charset="0"/>
                </a:endParaRPr>
              </a:p>
              <a:p>
                <a:pPr algn="ctr" eaLnBrk="0" hangingPunct="0"/>
                <a:r>
                  <a:rPr lang="pt-BR" sz="1800">
                    <a:solidFill>
                      <a:schemeClr val="tx1"/>
                    </a:solidFill>
                    <a:latin typeface="Verdana" pitchFamily="34" charset="0"/>
                  </a:rPr>
                  <a:t>SAFE Condensaf 4675</a:t>
                </a:r>
              </a:p>
              <a:p>
                <a:pPr algn="ctr" eaLnBrk="0" hangingPunct="0"/>
                <a:r>
                  <a:rPr lang="pt-BR" sz="1800">
                    <a:solidFill>
                      <a:schemeClr val="tx1"/>
                    </a:solidFill>
                    <a:latin typeface="Verdana" pitchFamily="34" charset="0"/>
                  </a:rPr>
                  <a:t>SAFE Confidence 41C</a:t>
                </a:r>
                <a:endParaRPr lang="pt-BR" sz="2000">
                  <a:solidFill>
                    <a:schemeClr val="tx1"/>
                  </a:solidFill>
                  <a:latin typeface="Verdana" pitchFamily="34" charset="0"/>
                </a:endParaRPr>
              </a:p>
              <a:p>
                <a:pPr algn="ctr" eaLnBrk="0" hangingPunct="0"/>
                <a:endParaRPr lang="pt-BR" sz="1400">
                  <a:solidFill>
                    <a:schemeClr val="tx1"/>
                  </a:solidFill>
                  <a:latin typeface="Verdana" pitchFamily="34" charset="0"/>
                </a:endParaRPr>
              </a:p>
            </p:txBody>
          </p:sp>
          <p:sp>
            <p:nvSpPr>
              <p:cNvPr id="61474" name="AutoShape 34"/>
              <p:cNvSpPr>
                <a:spLocks noChangeArrowheads="1"/>
              </p:cNvSpPr>
              <p:nvPr/>
            </p:nvSpPr>
            <p:spPr bwMode="auto">
              <a:xfrm rot="16296037" flipV="1">
                <a:off x="2332" y="3656"/>
                <a:ext cx="122" cy="114"/>
              </a:xfrm>
              <a:prstGeom prst="rightArrow">
                <a:avLst>
                  <a:gd name="adj1" fmla="val 18306"/>
                  <a:gd name="adj2" fmla="val 65717"/>
                </a:avLst>
              </a:prstGeom>
              <a:solidFill>
                <a:schemeClr val="bg1"/>
              </a:solidFill>
              <a:ln w="3175">
                <a:solidFill>
                  <a:srgbClr val="003399"/>
                </a:solidFill>
                <a:miter lim="800000"/>
                <a:headEnd/>
                <a:tailEnd/>
              </a:ln>
            </p:spPr>
            <p:txBody>
              <a:bodyPr wrap="none" anchor="ctr"/>
              <a:lstStyle/>
              <a:p>
                <a:pPr eaLnBrk="0" hangingPunct="0"/>
                <a:endParaRPr lang="pt-BR"/>
              </a:p>
            </p:txBody>
          </p:sp>
        </p:grpSp>
      </p:grpSp>
      <p:sp>
        <p:nvSpPr>
          <p:cNvPr id="840739" name="Rectangle 35"/>
          <p:cNvSpPr>
            <a:spLocks noGrp="1" noChangeArrowheads="1"/>
          </p:cNvSpPr>
          <p:nvPr>
            <p:ph type="title"/>
          </p:nvPr>
        </p:nvSpPr>
        <p:spPr>
          <a:xfrm>
            <a:off x="762000" y="36513"/>
            <a:ext cx="8382000" cy="725487"/>
          </a:xfrm>
        </p:spPr>
        <p:txBody>
          <a:bodyPr tIns="0" anchor="t">
            <a:normAutofit fontScale="90000"/>
          </a:bodyPr>
          <a:lstStyle/>
          <a:p>
            <a:pPr eaLnBrk="1" fontAlgn="auto" hangingPunct="1">
              <a:spcAft>
                <a:spcPts val="0"/>
              </a:spcAft>
              <a:defRPr/>
            </a:pPr>
            <a:r>
              <a:rPr lang="pt-BR" b="1"/>
              <a:t>AÇÃO DOS PRODUTOS</a:t>
            </a:r>
            <a:endParaRPr lang="pt-BR" sz="5400" b="1"/>
          </a:p>
        </p:txBody>
      </p:sp>
      <p:grpSp>
        <p:nvGrpSpPr>
          <p:cNvPr id="61444" name="Group 42"/>
          <p:cNvGrpSpPr>
            <a:grpSpLocks/>
          </p:cNvGrpSpPr>
          <p:nvPr/>
        </p:nvGrpSpPr>
        <p:grpSpPr bwMode="auto">
          <a:xfrm>
            <a:off x="1155700" y="1296988"/>
            <a:ext cx="7302500" cy="3611562"/>
            <a:chOff x="728" y="1255"/>
            <a:chExt cx="4600" cy="2275"/>
          </a:xfrm>
        </p:grpSpPr>
        <p:sp>
          <p:nvSpPr>
            <p:cNvPr id="61445" name="AutoShape 3"/>
            <p:cNvSpPr>
              <a:spLocks noChangeArrowheads="1"/>
            </p:cNvSpPr>
            <p:nvPr/>
          </p:nvSpPr>
          <p:spPr bwMode="auto">
            <a:xfrm>
              <a:off x="2834" y="3246"/>
              <a:ext cx="689" cy="284"/>
            </a:xfrm>
            <a:prstGeom prst="roundRect">
              <a:avLst>
                <a:gd name="adj" fmla="val 16667"/>
              </a:avLst>
            </a:prstGeom>
            <a:solidFill>
              <a:schemeClr val="tx2"/>
            </a:solidFill>
            <a:ln w="3175">
              <a:solidFill>
                <a:srgbClr val="000000"/>
              </a:solidFill>
              <a:round/>
              <a:headEnd/>
              <a:tailEnd/>
            </a:ln>
          </p:spPr>
          <p:txBody>
            <a:bodyPr wrap="none" anchor="ctr"/>
            <a:lstStyle/>
            <a:p>
              <a:pPr eaLnBrk="0" hangingPunct="0"/>
              <a:endParaRPr lang="pt-BR"/>
            </a:p>
          </p:txBody>
        </p:sp>
        <p:sp>
          <p:nvSpPr>
            <p:cNvPr id="61446" name="AutoShape 4"/>
            <p:cNvSpPr>
              <a:spLocks noChangeArrowheads="1"/>
            </p:cNvSpPr>
            <p:nvPr/>
          </p:nvSpPr>
          <p:spPr bwMode="auto">
            <a:xfrm rot="-5897490">
              <a:off x="2196" y="1672"/>
              <a:ext cx="863" cy="1655"/>
            </a:xfrm>
            <a:prstGeom prst="flowChartMagneticDisk">
              <a:avLst/>
            </a:prstGeom>
            <a:noFill/>
            <a:ln w="3175">
              <a:solidFill>
                <a:srgbClr val="000000"/>
              </a:solidFill>
              <a:round/>
              <a:headEnd/>
              <a:tailEnd/>
            </a:ln>
          </p:spPr>
          <p:txBody>
            <a:bodyPr vert="eaVert" wrap="none" anchor="ctr"/>
            <a:lstStyle/>
            <a:p>
              <a:pPr algn="ctr" eaLnBrk="0" hangingPunct="0"/>
              <a:r>
                <a:rPr lang="pt-BR" sz="2000" b="1">
                  <a:latin typeface="Verdana" pitchFamily="34" charset="0"/>
                </a:rPr>
                <a:t>CALDEIRA</a:t>
              </a:r>
            </a:p>
            <a:p>
              <a:pPr algn="ctr" eaLnBrk="0" hangingPunct="0"/>
              <a:endParaRPr lang="pt-BR" sz="2000">
                <a:latin typeface="Verdana" pitchFamily="34" charset="0"/>
              </a:endParaRPr>
            </a:p>
            <a:p>
              <a:pPr algn="ctr" eaLnBrk="0" hangingPunct="0"/>
              <a:endParaRPr lang="pt-BR" sz="2000">
                <a:latin typeface="Verdana" pitchFamily="34" charset="0"/>
              </a:endParaRPr>
            </a:p>
          </p:txBody>
        </p:sp>
        <p:sp>
          <p:nvSpPr>
            <p:cNvPr id="61447" name="Line 5"/>
            <p:cNvSpPr>
              <a:spLocks noChangeShapeType="1"/>
            </p:cNvSpPr>
            <p:nvPr/>
          </p:nvSpPr>
          <p:spPr bwMode="auto">
            <a:xfrm>
              <a:off x="2834" y="2514"/>
              <a:ext cx="0" cy="610"/>
            </a:xfrm>
            <a:prstGeom prst="line">
              <a:avLst/>
            </a:prstGeom>
            <a:noFill/>
            <a:ln w="3175">
              <a:solidFill>
                <a:srgbClr val="000000"/>
              </a:solidFill>
              <a:round/>
              <a:headEnd/>
              <a:tailEnd/>
            </a:ln>
          </p:spPr>
          <p:txBody>
            <a:bodyPr wrap="none" anchor="ctr"/>
            <a:lstStyle/>
            <a:p>
              <a:endParaRPr lang="pt-BR"/>
            </a:p>
          </p:txBody>
        </p:sp>
        <p:sp>
          <p:nvSpPr>
            <p:cNvPr id="61448" name="Line 6"/>
            <p:cNvSpPr>
              <a:spLocks noChangeShapeType="1"/>
            </p:cNvSpPr>
            <p:nvPr/>
          </p:nvSpPr>
          <p:spPr bwMode="auto">
            <a:xfrm>
              <a:off x="2834" y="3124"/>
              <a:ext cx="229" cy="0"/>
            </a:xfrm>
            <a:prstGeom prst="line">
              <a:avLst/>
            </a:prstGeom>
            <a:noFill/>
            <a:ln w="3175">
              <a:solidFill>
                <a:srgbClr val="000000"/>
              </a:solidFill>
              <a:round/>
              <a:headEnd/>
              <a:tailEnd/>
            </a:ln>
          </p:spPr>
          <p:txBody>
            <a:bodyPr wrap="none" anchor="ctr"/>
            <a:lstStyle/>
            <a:p>
              <a:endParaRPr lang="pt-BR"/>
            </a:p>
          </p:txBody>
        </p:sp>
        <p:sp>
          <p:nvSpPr>
            <p:cNvPr id="61449" name="Rectangle 7"/>
            <p:cNvSpPr>
              <a:spLocks noChangeArrowheads="1"/>
            </p:cNvSpPr>
            <p:nvPr/>
          </p:nvSpPr>
          <p:spPr bwMode="auto">
            <a:xfrm>
              <a:off x="3063" y="3042"/>
              <a:ext cx="153" cy="163"/>
            </a:xfrm>
            <a:prstGeom prst="rect">
              <a:avLst/>
            </a:prstGeom>
            <a:solidFill>
              <a:schemeClr val="hlink"/>
            </a:solidFill>
            <a:ln w="3175">
              <a:solidFill>
                <a:srgbClr val="000000"/>
              </a:solidFill>
              <a:miter lim="800000"/>
              <a:headEnd/>
              <a:tailEnd/>
            </a:ln>
          </p:spPr>
          <p:txBody>
            <a:bodyPr wrap="none" anchor="ctr"/>
            <a:lstStyle/>
            <a:p>
              <a:pPr eaLnBrk="0" hangingPunct="0"/>
              <a:endParaRPr lang="pt-BR"/>
            </a:p>
          </p:txBody>
        </p:sp>
        <p:sp>
          <p:nvSpPr>
            <p:cNvPr id="61450" name="AutoShape 8"/>
            <p:cNvSpPr>
              <a:spLocks noChangeArrowheads="1"/>
            </p:cNvSpPr>
            <p:nvPr/>
          </p:nvSpPr>
          <p:spPr bwMode="auto">
            <a:xfrm rot="-5400000">
              <a:off x="3079" y="3064"/>
              <a:ext cx="160" cy="115"/>
            </a:xfrm>
            <a:prstGeom prst="triangle">
              <a:avLst>
                <a:gd name="adj" fmla="val 50000"/>
              </a:avLst>
            </a:prstGeom>
            <a:noFill/>
            <a:ln w="3175">
              <a:solidFill>
                <a:srgbClr val="000000"/>
              </a:solidFill>
              <a:miter lim="800000"/>
              <a:headEnd/>
              <a:tailEnd/>
            </a:ln>
          </p:spPr>
          <p:txBody>
            <a:bodyPr wrap="none" anchor="ctr"/>
            <a:lstStyle/>
            <a:p>
              <a:pPr eaLnBrk="0" hangingPunct="0"/>
              <a:endParaRPr lang="pt-BR"/>
            </a:p>
          </p:txBody>
        </p:sp>
        <p:sp>
          <p:nvSpPr>
            <p:cNvPr id="61451" name="Line 9"/>
            <p:cNvSpPr>
              <a:spLocks noChangeShapeType="1"/>
            </p:cNvSpPr>
            <p:nvPr/>
          </p:nvSpPr>
          <p:spPr bwMode="auto">
            <a:xfrm>
              <a:off x="3216" y="3124"/>
              <a:ext cx="613" cy="0"/>
            </a:xfrm>
            <a:prstGeom prst="line">
              <a:avLst/>
            </a:prstGeom>
            <a:noFill/>
            <a:ln w="3175">
              <a:solidFill>
                <a:srgbClr val="000000"/>
              </a:solidFill>
              <a:round/>
              <a:headEnd/>
              <a:tailEnd/>
            </a:ln>
          </p:spPr>
          <p:txBody>
            <a:bodyPr wrap="none" anchor="ctr"/>
            <a:lstStyle/>
            <a:p>
              <a:endParaRPr lang="pt-BR"/>
            </a:p>
          </p:txBody>
        </p:sp>
        <p:sp>
          <p:nvSpPr>
            <p:cNvPr id="61452" name="Line 10"/>
            <p:cNvSpPr>
              <a:spLocks noChangeShapeType="1"/>
            </p:cNvSpPr>
            <p:nvPr/>
          </p:nvSpPr>
          <p:spPr bwMode="auto">
            <a:xfrm flipV="1">
              <a:off x="3829" y="1865"/>
              <a:ext cx="0" cy="1259"/>
            </a:xfrm>
            <a:prstGeom prst="line">
              <a:avLst/>
            </a:prstGeom>
            <a:noFill/>
            <a:ln w="3175">
              <a:solidFill>
                <a:srgbClr val="000000"/>
              </a:solidFill>
              <a:round/>
              <a:headEnd/>
              <a:tailEnd/>
            </a:ln>
          </p:spPr>
          <p:txBody>
            <a:bodyPr wrap="none" anchor="ctr"/>
            <a:lstStyle/>
            <a:p>
              <a:endParaRPr lang="pt-BR"/>
            </a:p>
          </p:txBody>
        </p:sp>
        <p:sp>
          <p:nvSpPr>
            <p:cNvPr id="61453" name="Rectangle 11"/>
            <p:cNvSpPr>
              <a:spLocks noChangeArrowheads="1"/>
            </p:cNvSpPr>
            <p:nvPr/>
          </p:nvSpPr>
          <p:spPr bwMode="auto">
            <a:xfrm>
              <a:off x="3829" y="1255"/>
              <a:ext cx="875" cy="813"/>
            </a:xfrm>
            <a:prstGeom prst="rect">
              <a:avLst/>
            </a:prstGeom>
            <a:solidFill>
              <a:schemeClr val="tx2"/>
            </a:solidFill>
            <a:ln w="3175">
              <a:solidFill>
                <a:srgbClr val="000000"/>
              </a:solidFill>
              <a:miter lim="800000"/>
              <a:headEnd/>
              <a:tailEnd/>
            </a:ln>
          </p:spPr>
          <p:txBody>
            <a:bodyPr wrap="none" anchor="ctr"/>
            <a:lstStyle/>
            <a:p>
              <a:pPr algn="ctr" eaLnBrk="0" hangingPunct="0"/>
              <a:r>
                <a:rPr lang="pt-BR" sz="1200" b="1">
                  <a:solidFill>
                    <a:schemeClr val="bg2"/>
                  </a:solidFill>
                  <a:latin typeface="Verdana" pitchFamily="34" charset="0"/>
                </a:rPr>
                <a:t>Água de </a:t>
              </a:r>
            </a:p>
            <a:p>
              <a:pPr algn="ctr" eaLnBrk="0" hangingPunct="0"/>
              <a:r>
                <a:rPr lang="pt-BR" sz="1200" b="1">
                  <a:solidFill>
                    <a:schemeClr val="bg2"/>
                  </a:solidFill>
                  <a:latin typeface="Verdana" pitchFamily="34" charset="0"/>
                </a:rPr>
                <a:t>Alimentação=</a:t>
              </a:r>
            </a:p>
            <a:p>
              <a:pPr algn="ctr" eaLnBrk="0" hangingPunct="0"/>
              <a:r>
                <a:rPr lang="pt-BR" sz="1200" b="1">
                  <a:solidFill>
                    <a:schemeClr val="bg2"/>
                  </a:solidFill>
                  <a:latin typeface="Verdana" pitchFamily="34" charset="0"/>
                </a:rPr>
                <a:t>Reposição </a:t>
              </a:r>
            </a:p>
            <a:p>
              <a:pPr algn="ctr" eaLnBrk="0" hangingPunct="0"/>
              <a:r>
                <a:rPr lang="pt-BR" sz="1200" b="1">
                  <a:solidFill>
                    <a:schemeClr val="bg2"/>
                  </a:solidFill>
                  <a:latin typeface="Verdana" pitchFamily="34" charset="0"/>
                </a:rPr>
                <a:t>bruta + </a:t>
              </a:r>
            </a:p>
            <a:p>
              <a:pPr algn="ctr" eaLnBrk="0" hangingPunct="0"/>
              <a:r>
                <a:rPr lang="pt-BR" sz="1200" b="1">
                  <a:solidFill>
                    <a:schemeClr val="bg2"/>
                  </a:solidFill>
                  <a:latin typeface="Verdana" pitchFamily="34" charset="0"/>
                </a:rPr>
                <a:t>Retorno de </a:t>
              </a:r>
            </a:p>
            <a:p>
              <a:pPr algn="ctr" eaLnBrk="0" hangingPunct="0"/>
              <a:r>
                <a:rPr lang="pt-BR" sz="1200" b="1">
                  <a:solidFill>
                    <a:schemeClr val="bg2"/>
                  </a:solidFill>
                  <a:latin typeface="Verdana" pitchFamily="34" charset="0"/>
                </a:rPr>
                <a:t>Condensado</a:t>
              </a:r>
              <a:endParaRPr lang="pt-BR" sz="1400">
                <a:solidFill>
                  <a:schemeClr val="bg2"/>
                </a:solidFill>
                <a:latin typeface="Verdana" pitchFamily="34" charset="0"/>
              </a:endParaRPr>
            </a:p>
          </p:txBody>
        </p:sp>
        <p:sp>
          <p:nvSpPr>
            <p:cNvPr id="61454" name="Oval 24"/>
            <p:cNvSpPr>
              <a:spLocks noChangeArrowheads="1"/>
            </p:cNvSpPr>
            <p:nvPr/>
          </p:nvSpPr>
          <p:spPr bwMode="auto">
            <a:xfrm>
              <a:off x="2910" y="3246"/>
              <a:ext cx="536" cy="284"/>
            </a:xfrm>
            <a:prstGeom prst="ellipse">
              <a:avLst/>
            </a:prstGeom>
            <a:noFill/>
            <a:ln w="9525">
              <a:noFill/>
              <a:round/>
              <a:headEnd/>
              <a:tailEnd/>
            </a:ln>
          </p:spPr>
          <p:txBody>
            <a:bodyPr wrap="none" anchor="ctr"/>
            <a:lstStyle/>
            <a:p>
              <a:pPr algn="ctr" eaLnBrk="0" hangingPunct="0"/>
              <a:r>
                <a:rPr lang="pt-BR" sz="1400" b="1">
                  <a:solidFill>
                    <a:schemeClr val="bg2"/>
                  </a:solidFill>
                  <a:latin typeface="Verdana" pitchFamily="34" charset="0"/>
                </a:rPr>
                <a:t>Bomba de </a:t>
              </a:r>
            </a:p>
            <a:p>
              <a:pPr algn="ctr" eaLnBrk="0" hangingPunct="0"/>
              <a:r>
                <a:rPr lang="pt-BR" sz="1400" b="1">
                  <a:solidFill>
                    <a:schemeClr val="bg2"/>
                  </a:solidFill>
                  <a:latin typeface="Verdana" pitchFamily="34" charset="0"/>
                </a:rPr>
                <a:t>Alimentação</a:t>
              </a:r>
              <a:endParaRPr lang="pt-BR" sz="1600" b="1">
                <a:solidFill>
                  <a:schemeClr val="bg2"/>
                </a:solidFill>
                <a:latin typeface="Verdana" pitchFamily="34" charset="0"/>
              </a:endParaRPr>
            </a:p>
          </p:txBody>
        </p:sp>
        <p:sp>
          <p:nvSpPr>
            <p:cNvPr id="61455" name="Line 25"/>
            <p:cNvSpPr>
              <a:spLocks noChangeShapeType="1"/>
            </p:cNvSpPr>
            <p:nvPr/>
          </p:nvSpPr>
          <p:spPr bwMode="auto">
            <a:xfrm>
              <a:off x="728" y="2961"/>
              <a:ext cx="77" cy="81"/>
            </a:xfrm>
            <a:prstGeom prst="line">
              <a:avLst/>
            </a:prstGeom>
            <a:noFill/>
            <a:ln w="12700">
              <a:solidFill>
                <a:srgbClr val="000000"/>
              </a:solidFill>
              <a:round/>
              <a:headEnd/>
              <a:tailEnd type="triangle" w="med" len="med"/>
            </a:ln>
          </p:spPr>
          <p:txBody>
            <a:bodyPr wrap="none" anchor="ctr"/>
            <a:lstStyle/>
            <a:p>
              <a:endParaRPr lang="pt-BR"/>
            </a:p>
          </p:txBody>
        </p:sp>
        <p:grpSp>
          <p:nvGrpSpPr>
            <p:cNvPr id="61456" name="Group 39"/>
            <p:cNvGrpSpPr>
              <a:grpSpLocks/>
            </p:cNvGrpSpPr>
            <p:nvPr/>
          </p:nvGrpSpPr>
          <p:grpSpPr bwMode="auto">
            <a:xfrm>
              <a:off x="3216" y="2230"/>
              <a:ext cx="2112" cy="1259"/>
              <a:chOff x="3216" y="2230"/>
              <a:chExt cx="2112" cy="1259"/>
            </a:xfrm>
          </p:grpSpPr>
          <p:sp>
            <p:nvSpPr>
              <p:cNvPr id="61457" name="Rectangle 28"/>
              <p:cNvSpPr>
                <a:spLocks noChangeArrowheads="1"/>
              </p:cNvSpPr>
              <p:nvPr/>
            </p:nvSpPr>
            <p:spPr bwMode="auto">
              <a:xfrm>
                <a:off x="3523" y="2230"/>
                <a:ext cx="1805" cy="1259"/>
              </a:xfrm>
              <a:prstGeom prst="rect">
                <a:avLst/>
              </a:prstGeom>
              <a:solidFill>
                <a:srgbClr val="CCFFCC"/>
              </a:solidFill>
              <a:ln w="9525">
                <a:solidFill>
                  <a:srgbClr val="FF3300"/>
                </a:solidFill>
                <a:miter lim="800000"/>
                <a:headEnd/>
                <a:tailEnd/>
              </a:ln>
            </p:spPr>
            <p:txBody>
              <a:bodyPr wrap="none" anchor="ctr"/>
              <a:lstStyle/>
              <a:p>
                <a:pPr algn="ctr" eaLnBrk="0" hangingPunct="0"/>
                <a:r>
                  <a:rPr lang="pt-BR" sz="2000" dirty="0" err="1">
                    <a:solidFill>
                      <a:schemeClr val="tx1"/>
                    </a:solidFill>
                    <a:latin typeface="Verdana" pitchFamily="34" charset="0"/>
                  </a:rPr>
                  <a:t>Water</a:t>
                </a:r>
                <a:r>
                  <a:rPr lang="pt-BR" sz="2000" dirty="0">
                    <a:solidFill>
                      <a:schemeClr val="tx1"/>
                    </a:solidFill>
                    <a:latin typeface="Verdana" pitchFamily="34" charset="0"/>
                  </a:rPr>
                  <a:t> BLX</a:t>
                </a:r>
              </a:p>
              <a:p>
                <a:pPr algn="ctr" eaLnBrk="0" hangingPunct="0"/>
                <a:r>
                  <a:rPr lang="pt-BR" sz="2000" dirty="0">
                    <a:solidFill>
                      <a:schemeClr val="tx1"/>
                    </a:solidFill>
                    <a:latin typeface="Verdana" pitchFamily="34" charset="0"/>
                  </a:rPr>
                  <a:t>WATER OXIG</a:t>
                </a:r>
              </a:p>
              <a:p>
                <a:pPr algn="ctr" eaLnBrk="0" hangingPunct="0"/>
                <a:r>
                  <a:rPr lang="pt-BR" sz="2000" dirty="0">
                    <a:solidFill>
                      <a:schemeClr val="tx1"/>
                    </a:solidFill>
                    <a:latin typeface="Verdana" pitchFamily="34" charset="0"/>
                  </a:rPr>
                  <a:t>WATER NH</a:t>
                </a:r>
                <a:endParaRPr lang="pt-BR" sz="2000" b="1" dirty="0">
                  <a:solidFill>
                    <a:schemeClr val="bg1"/>
                  </a:solidFill>
                  <a:latin typeface="Verdana" pitchFamily="34" charset="0"/>
                </a:endParaRPr>
              </a:p>
              <a:p>
                <a:pPr algn="ctr" eaLnBrk="0" hangingPunct="0"/>
                <a:endParaRPr lang="pt-BR" sz="1400" dirty="0">
                  <a:solidFill>
                    <a:schemeClr val="tx2"/>
                  </a:solidFill>
                  <a:latin typeface="Verdana" pitchFamily="34" charset="0"/>
                </a:endParaRPr>
              </a:p>
            </p:txBody>
          </p:sp>
          <p:sp>
            <p:nvSpPr>
              <p:cNvPr id="61458" name="AutoShape 29"/>
              <p:cNvSpPr>
                <a:spLocks noChangeArrowheads="1"/>
              </p:cNvSpPr>
              <p:nvPr/>
            </p:nvSpPr>
            <p:spPr bwMode="auto">
              <a:xfrm rot="12300590" flipV="1">
                <a:off x="3216" y="2474"/>
                <a:ext cx="422" cy="122"/>
              </a:xfrm>
              <a:prstGeom prst="rightArrow">
                <a:avLst>
                  <a:gd name="adj1" fmla="val 50000"/>
                  <a:gd name="adj2" fmla="val 86475"/>
                </a:avLst>
              </a:prstGeom>
              <a:solidFill>
                <a:schemeClr val="bg1"/>
              </a:solidFill>
              <a:ln w="3175">
                <a:solidFill>
                  <a:srgbClr val="003399"/>
                </a:solidFill>
                <a:miter lim="800000"/>
                <a:headEnd/>
                <a:tailEnd/>
              </a:ln>
            </p:spPr>
            <p:txBody>
              <a:bodyPr wrap="none" anchor="ctr"/>
              <a:lstStyle/>
              <a:p>
                <a:pPr eaLnBrk="0" hangingPunct="0"/>
                <a:endParaRPr lang="pt-B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847088"/>
            <a:ext cx="8305800" cy="1143000"/>
          </a:xfrm>
        </p:spPr>
        <p:txBody>
          <a:bodyPr>
            <a:normAutofit fontScale="90000"/>
          </a:bodyPr>
          <a:lstStyle/>
          <a:p>
            <a:pPr algn="ctr"/>
            <a:r>
              <a:rPr lang="pt-BR" dirty="0">
                <a:effectLst>
                  <a:outerShdw blurRad="38100" dist="38100" dir="2700000" algn="tl">
                    <a:srgbClr val="000000">
                      <a:alpha val="43137"/>
                    </a:srgbClr>
                  </a:outerShdw>
                </a:effectLst>
              </a:rPr>
              <a:t>VIDEO SOBRE RETIRAR OS SAIS DA ÁGUA</a:t>
            </a:r>
          </a:p>
        </p:txBody>
      </p:sp>
      <p:pic>
        <p:nvPicPr>
          <p:cNvPr id="201730" name="Picture 2" descr="http://ts2.mm.bing.net/images/thumbnail.aspx?q=5030481038869637&amp;id=465e600c72516c970789b1ccd4e55317"/>
          <p:cNvPicPr>
            <a:picLocks noChangeAspect="1" noChangeArrowheads="1"/>
          </p:cNvPicPr>
          <p:nvPr/>
        </p:nvPicPr>
        <p:blipFill>
          <a:blip r:embed="rId2" cstate="print"/>
          <a:srcRect/>
          <a:stretch>
            <a:fillRect/>
          </a:stretch>
        </p:blipFill>
        <p:spPr bwMode="auto">
          <a:xfrm>
            <a:off x="827584" y="3573016"/>
            <a:ext cx="2448869" cy="23111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1732" name="Picture 4" descr="http://ts3.mm.bing.net/images/thumbnail.aspx?q=4581120105710514&amp;id=09cafa7404c19b788d5dceb8fd1aa0f6"/>
          <p:cNvPicPr>
            <a:picLocks noChangeAspect="1" noChangeArrowheads="1"/>
          </p:cNvPicPr>
          <p:nvPr/>
        </p:nvPicPr>
        <p:blipFill>
          <a:blip r:embed="rId3" cstate="print"/>
          <a:srcRect/>
          <a:stretch>
            <a:fillRect/>
          </a:stretch>
        </p:blipFill>
        <p:spPr bwMode="auto">
          <a:xfrm>
            <a:off x="5724128" y="2492896"/>
            <a:ext cx="2604120" cy="26041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0" y="1524000"/>
            <a:ext cx="9144000" cy="3962400"/>
          </a:xfrm>
          <a:prstGeom prst="rect">
            <a:avLst/>
          </a:prstGeom>
          <a:noFill/>
          <a:ln w="12700">
            <a:noFill/>
            <a:miter lim="800000"/>
            <a:headEnd/>
            <a:tailEnd/>
          </a:ln>
        </p:spPr>
        <p:txBody>
          <a:bodyPr lIns="90488" tIns="44450" rIns="90488" bIns="44450"/>
          <a:lstStyle/>
          <a:p>
            <a:pPr marL="342900" indent="-342900" algn="ctr" eaLnBrk="0" hangingPunct="0">
              <a:lnSpc>
                <a:spcPct val="104000"/>
              </a:lnSpc>
              <a:spcBef>
                <a:spcPct val="100000"/>
              </a:spcBef>
            </a:pPr>
            <a:r>
              <a:rPr lang="pt-BR" sz="4800" b="1">
                <a:solidFill>
                  <a:schemeClr val="tx2"/>
                </a:solidFill>
                <a:latin typeface="Verdana" pitchFamily="34" charset="0"/>
              </a:rPr>
              <a:t>SISTEMA </a:t>
            </a:r>
          </a:p>
          <a:p>
            <a:pPr marL="342900" indent="-342900" algn="ctr" eaLnBrk="0" hangingPunct="0">
              <a:lnSpc>
                <a:spcPct val="104000"/>
              </a:lnSpc>
              <a:spcBef>
                <a:spcPct val="100000"/>
              </a:spcBef>
            </a:pPr>
            <a:r>
              <a:rPr lang="pt-BR" sz="4800" b="1">
                <a:solidFill>
                  <a:schemeClr val="tx2"/>
                </a:solidFill>
                <a:latin typeface="Verdana" pitchFamily="34" charset="0"/>
              </a:rPr>
              <a:t>DE</a:t>
            </a:r>
          </a:p>
          <a:p>
            <a:pPr marL="342900" indent="-342900" algn="ctr" eaLnBrk="0" hangingPunct="0">
              <a:lnSpc>
                <a:spcPct val="104000"/>
              </a:lnSpc>
              <a:spcBef>
                <a:spcPct val="100000"/>
              </a:spcBef>
            </a:pPr>
            <a:r>
              <a:rPr lang="pt-BR" sz="4800" b="1">
                <a:solidFill>
                  <a:schemeClr val="tx2"/>
                </a:solidFill>
                <a:latin typeface="Verdana" pitchFamily="34" charset="0"/>
              </a:rPr>
              <a:t>DOSAGEM</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Line 2"/>
          <p:cNvSpPr>
            <a:spLocks noChangeShapeType="1"/>
          </p:cNvSpPr>
          <p:nvPr/>
        </p:nvSpPr>
        <p:spPr bwMode="auto">
          <a:xfrm>
            <a:off x="6705600" y="5575300"/>
            <a:ext cx="422275" cy="0"/>
          </a:xfrm>
          <a:prstGeom prst="line">
            <a:avLst/>
          </a:prstGeom>
          <a:noFill/>
          <a:ln w="9525">
            <a:noFill/>
            <a:round/>
            <a:headEnd/>
            <a:tailEnd/>
          </a:ln>
        </p:spPr>
        <p:txBody>
          <a:bodyPr wrap="none" anchor="ctr"/>
          <a:lstStyle/>
          <a:p>
            <a:endParaRPr lang="pt-BR"/>
          </a:p>
        </p:txBody>
      </p:sp>
      <p:sp>
        <p:nvSpPr>
          <p:cNvPr id="63491" name="AutoShape 4"/>
          <p:cNvSpPr>
            <a:spLocks noChangeAspect="1" noChangeArrowheads="1"/>
          </p:cNvSpPr>
          <p:nvPr/>
        </p:nvSpPr>
        <p:spPr bwMode="auto">
          <a:xfrm>
            <a:off x="4267200" y="4965700"/>
            <a:ext cx="1238250" cy="522288"/>
          </a:xfrm>
          <a:prstGeom prst="roundRect">
            <a:avLst>
              <a:gd name="adj" fmla="val 16667"/>
            </a:avLst>
          </a:prstGeom>
          <a:solidFill>
            <a:schemeClr val="tx2"/>
          </a:solidFill>
          <a:ln w="3175">
            <a:solidFill>
              <a:srgbClr val="000000"/>
            </a:solidFill>
            <a:round/>
            <a:headEnd/>
            <a:tailEnd/>
          </a:ln>
        </p:spPr>
        <p:txBody>
          <a:bodyPr wrap="none" anchor="ctr"/>
          <a:lstStyle/>
          <a:p>
            <a:pPr eaLnBrk="0" hangingPunct="0"/>
            <a:endParaRPr lang="pt-BR"/>
          </a:p>
        </p:txBody>
      </p:sp>
      <p:sp>
        <p:nvSpPr>
          <p:cNvPr id="63492" name="AutoShape 5"/>
          <p:cNvSpPr>
            <a:spLocks noChangeAspect="1" noChangeArrowheads="1"/>
          </p:cNvSpPr>
          <p:nvPr/>
        </p:nvSpPr>
        <p:spPr bwMode="auto">
          <a:xfrm rot="-5897490">
            <a:off x="3446463" y="2630488"/>
            <a:ext cx="1295400" cy="2432050"/>
          </a:xfrm>
          <a:prstGeom prst="flowChartMagneticDisk">
            <a:avLst/>
          </a:prstGeom>
          <a:noFill/>
          <a:ln w="3175">
            <a:solidFill>
              <a:srgbClr val="000000"/>
            </a:solidFill>
            <a:round/>
            <a:headEnd/>
            <a:tailEnd/>
          </a:ln>
        </p:spPr>
        <p:txBody>
          <a:bodyPr vert="eaVert" wrap="none" anchor="ctr"/>
          <a:lstStyle/>
          <a:p>
            <a:pPr algn="ctr" eaLnBrk="0" hangingPunct="0"/>
            <a:r>
              <a:rPr lang="pt-BR" sz="1400" b="1">
                <a:latin typeface="Verdana" pitchFamily="34" charset="0"/>
              </a:rPr>
              <a:t>Caldeira</a:t>
            </a:r>
          </a:p>
          <a:p>
            <a:pPr algn="ctr" eaLnBrk="0" hangingPunct="0"/>
            <a:endParaRPr lang="pt-BR" sz="1400">
              <a:latin typeface="Verdana" pitchFamily="34" charset="0"/>
            </a:endParaRPr>
          </a:p>
          <a:p>
            <a:pPr algn="ctr" eaLnBrk="0" hangingPunct="0"/>
            <a:endParaRPr lang="pt-BR" sz="1400">
              <a:latin typeface="Verdana" pitchFamily="34" charset="0"/>
            </a:endParaRPr>
          </a:p>
        </p:txBody>
      </p:sp>
      <p:sp>
        <p:nvSpPr>
          <p:cNvPr id="63493" name="Line 6"/>
          <p:cNvSpPr>
            <a:spLocks noChangeAspect="1" noChangeShapeType="1"/>
          </p:cNvSpPr>
          <p:nvPr/>
        </p:nvSpPr>
        <p:spPr bwMode="auto">
          <a:xfrm>
            <a:off x="4397375" y="3868738"/>
            <a:ext cx="0" cy="914400"/>
          </a:xfrm>
          <a:prstGeom prst="line">
            <a:avLst/>
          </a:prstGeom>
          <a:noFill/>
          <a:ln w="3175">
            <a:solidFill>
              <a:srgbClr val="000000"/>
            </a:solidFill>
            <a:round/>
            <a:headEnd/>
            <a:tailEnd/>
          </a:ln>
        </p:spPr>
        <p:txBody>
          <a:bodyPr wrap="none" anchor="ctr"/>
          <a:lstStyle/>
          <a:p>
            <a:endParaRPr lang="pt-BR"/>
          </a:p>
        </p:txBody>
      </p:sp>
      <p:sp>
        <p:nvSpPr>
          <p:cNvPr id="63494" name="Line 7"/>
          <p:cNvSpPr>
            <a:spLocks noChangeAspect="1" noChangeShapeType="1"/>
          </p:cNvSpPr>
          <p:nvPr/>
        </p:nvSpPr>
        <p:spPr bwMode="auto">
          <a:xfrm>
            <a:off x="4397375" y="4783138"/>
            <a:ext cx="338138" cy="0"/>
          </a:xfrm>
          <a:prstGeom prst="line">
            <a:avLst/>
          </a:prstGeom>
          <a:noFill/>
          <a:ln w="3175">
            <a:solidFill>
              <a:srgbClr val="000000"/>
            </a:solidFill>
            <a:round/>
            <a:headEnd/>
            <a:tailEnd/>
          </a:ln>
        </p:spPr>
        <p:txBody>
          <a:bodyPr wrap="none" anchor="ctr"/>
          <a:lstStyle/>
          <a:p>
            <a:endParaRPr lang="pt-BR"/>
          </a:p>
        </p:txBody>
      </p:sp>
      <p:sp>
        <p:nvSpPr>
          <p:cNvPr id="63495" name="Rectangle 8"/>
          <p:cNvSpPr>
            <a:spLocks noChangeAspect="1" noChangeArrowheads="1"/>
          </p:cNvSpPr>
          <p:nvPr/>
        </p:nvSpPr>
        <p:spPr bwMode="auto">
          <a:xfrm>
            <a:off x="4735513" y="4660900"/>
            <a:ext cx="223837" cy="244475"/>
          </a:xfrm>
          <a:prstGeom prst="rect">
            <a:avLst/>
          </a:prstGeom>
          <a:solidFill>
            <a:schemeClr val="hlink"/>
          </a:solidFill>
          <a:ln w="3175">
            <a:solidFill>
              <a:srgbClr val="000000"/>
            </a:solidFill>
            <a:miter lim="800000"/>
            <a:headEnd/>
            <a:tailEnd/>
          </a:ln>
        </p:spPr>
        <p:txBody>
          <a:bodyPr wrap="none" anchor="ctr"/>
          <a:lstStyle/>
          <a:p>
            <a:pPr eaLnBrk="0" hangingPunct="0"/>
            <a:endParaRPr lang="pt-BR"/>
          </a:p>
        </p:txBody>
      </p:sp>
      <p:sp>
        <p:nvSpPr>
          <p:cNvPr id="63496" name="AutoShape 9"/>
          <p:cNvSpPr>
            <a:spLocks noChangeAspect="1" noChangeArrowheads="1"/>
          </p:cNvSpPr>
          <p:nvPr/>
        </p:nvSpPr>
        <p:spPr bwMode="auto">
          <a:xfrm rot="-5400000">
            <a:off x="4755356" y="4696619"/>
            <a:ext cx="239713" cy="168275"/>
          </a:xfrm>
          <a:prstGeom prst="triangle">
            <a:avLst>
              <a:gd name="adj" fmla="val 50000"/>
            </a:avLst>
          </a:prstGeom>
          <a:noFill/>
          <a:ln w="3175">
            <a:solidFill>
              <a:srgbClr val="000000"/>
            </a:solidFill>
            <a:miter lim="800000"/>
            <a:headEnd/>
            <a:tailEnd/>
          </a:ln>
        </p:spPr>
        <p:txBody>
          <a:bodyPr wrap="none" anchor="ctr"/>
          <a:lstStyle/>
          <a:p>
            <a:pPr eaLnBrk="0" hangingPunct="0"/>
            <a:endParaRPr lang="pt-BR"/>
          </a:p>
        </p:txBody>
      </p:sp>
      <p:sp>
        <p:nvSpPr>
          <p:cNvPr id="63497" name="Line 10"/>
          <p:cNvSpPr>
            <a:spLocks noChangeAspect="1" noChangeShapeType="1"/>
          </p:cNvSpPr>
          <p:nvPr/>
        </p:nvSpPr>
        <p:spPr bwMode="auto">
          <a:xfrm>
            <a:off x="4959350" y="4783138"/>
            <a:ext cx="900113" cy="0"/>
          </a:xfrm>
          <a:prstGeom prst="line">
            <a:avLst/>
          </a:prstGeom>
          <a:noFill/>
          <a:ln w="3175">
            <a:solidFill>
              <a:schemeClr val="tx1"/>
            </a:solidFill>
            <a:round/>
            <a:headEnd/>
            <a:tailEnd/>
          </a:ln>
        </p:spPr>
        <p:txBody>
          <a:bodyPr wrap="none" anchor="ctr"/>
          <a:lstStyle/>
          <a:p>
            <a:endParaRPr lang="pt-BR"/>
          </a:p>
        </p:txBody>
      </p:sp>
      <p:sp>
        <p:nvSpPr>
          <p:cNvPr id="63498" name="Line 11"/>
          <p:cNvSpPr>
            <a:spLocks noChangeAspect="1" noChangeShapeType="1"/>
          </p:cNvSpPr>
          <p:nvPr/>
        </p:nvSpPr>
        <p:spPr bwMode="auto">
          <a:xfrm flipV="1">
            <a:off x="5859463" y="2894013"/>
            <a:ext cx="0" cy="1889125"/>
          </a:xfrm>
          <a:prstGeom prst="line">
            <a:avLst/>
          </a:prstGeom>
          <a:noFill/>
          <a:ln w="3175">
            <a:solidFill>
              <a:srgbClr val="000000"/>
            </a:solidFill>
            <a:round/>
            <a:headEnd/>
            <a:tailEnd/>
          </a:ln>
        </p:spPr>
        <p:txBody>
          <a:bodyPr wrap="none" anchor="ctr"/>
          <a:lstStyle/>
          <a:p>
            <a:endParaRPr lang="pt-BR"/>
          </a:p>
        </p:txBody>
      </p:sp>
      <p:sp>
        <p:nvSpPr>
          <p:cNvPr id="63499" name="Line 12"/>
          <p:cNvSpPr>
            <a:spLocks noChangeAspect="1" noChangeShapeType="1"/>
          </p:cNvSpPr>
          <p:nvPr/>
        </p:nvSpPr>
        <p:spPr bwMode="auto">
          <a:xfrm flipV="1">
            <a:off x="4171950" y="2833688"/>
            <a:ext cx="0" cy="365125"/>
          </a:xfrm>
          <a:prstGeom prst="line">
            <a:avLst/>
          </a:prstGeom>
          <a:noFill/>
          <a:ln w="3175">
            <a:solidFill>
              <a:srgbClr val="000000"/>
            </a:solidFill>
            <a:round/>
            <a:headEnd/>
            <a:tailEnd/>
          </a:ln>
        </p:spPr>
        <p:txBody>
          <a:bodyPr wrap="none" anchor="ctr"/>
          <a:lstStyle/>
          <a:p>
            <a:endParaRPr lang="pt-BR"/>
          </a:p>
        </p:txBody>
      </p:sp>
      <p:sp>
        <p:nvSpPr>
          <p:cNvPr id="63500" name="Line 13"/>
          <p:cNvSpPr>
            <a:spLocks noChangeAspect="1" noChangeShapeType="1"/>
          </p:cNvSpPr>
          <p:nvPr/>
        </p:nvSpPr>
        <p:spPr bwMode="auto">
          <a:xfrm>
            <a:off x="2316163" y="2833688"/>
            <a:ext cx="0" cy="1217612"/>
          </a:xfrm>
          <a:prstGeom prst="line">
            <a:avLst/>
          </a:prstGeom>
          <a:noFill/>
          <a:ln w="3175">
            <a:solidFill>
              <a:srgbClr val="000000"/>
            </a:solidFill>
            <a:round/>
            <a:headEnd/>
            <a:tailEnd/>
          </a:ln>
        </p:spPr>
        <p:txBody>
          <a:bodyPr wrap="none" anchor="ctr"/>
          <a:lstStyle/>
          <a:p>
            <a:endParaRPr lang="pt-BR"/>
          </a:p>
        </p:txBody>
      </p:sp>
      <p:sp>
        <p:nvSpPr>
          <p:cNvPr id="63501" name="Line 14"/>
          <p:cNvSpPr>
            <a:spLocks noChangeAspect="1" noChangeShapeType="1"/>
          </p:cNvSpPr>
          <p:nvPr/>
        </p:nvSpPr>
        <p:spPr bwMode="auto">
          <a:xfrm flipH="1">
            <a:off x="1752600" y="4051300"/>
            <a:ext cx="563563" cy="0"/>
          </a:xfrm>
          <a:prstGeom prst="line">
            <a:avLst/>
          </a:prstGeom>
          <a:noFill/>
          <a:ln w="3175">
            <a:solidFill>
              <a:srgbClr val="000000"/>
            </a:solidFill>
            <a:round/>
            <a:headEnd/>
            <a:tailEnd/>
          </a:ln>
        </p:spPr>
        <p:txBody>
          <a:bodyPr wrap="none" anchor="ctr"/>
          <a:lstStyle/>
          <a:p>
            <a:endParaRPr lang="pt-BR"/>
          </a:p>
        </p:txBody>
      </p:sp>
      <p:sp>
        <p:nvSpPr>
          <p:cNvPr id="63502" name="Rectangle 15"/>
          <p:cNvSpPr>
            <a:spLocks noChangeAspect="1" noChangeArrowheads="1"/>
          </p:cNvSpPr>
          <p:nvPr/>
        </p:nvSpPr>
        <p:spPr bwMode="auto">
          <a:xfrm>
            <a:off x="796925" y="3686175"/>
            <a:ext cx="955675" cy="854075"/>
          </a:xfrm>
          <a:prstGeom prst="rect">
            <a:avLst/>
          </a:prstGeom>
          <a:noFill/>
          <a:ln w="3175">
            <a:solidFill>
              <a:srgbClr val="000000"/>
            </a:solidFill>
            <a:miter lim="800000"/>
            <a:headEnd/>
            <a:tailEnd/>
          </a:ln>
        </p:spPr>
        <p:txBody>
          <a:bodyPr wrap="none" anchor="ctr"/>
          <a:lstStyle/>
          <a:p>
            <a:pPr algn="ctr" eaLnBrk="0" hangingPunct="0"/>
            <a:r>
              <a:rPr lang="pt-BR" sz="1400" b="1">
                <a:latin typeface="Verdana" pitchFamily="34" charset="0"/>
              </a:rPr>
              <a:t>Trocador</a:t>
            </a:r>
          </a:p>
          <a:p>
            <a:pPr algn="ctr" eaLnBrk="0" hangingPunct="0"/>
            <a:r>
              <a:rPr lang="pt-BR" sz="1400" b="1">
                <a:latin typeface="Verdana" pitchFamily="34" charset="0"/>
              </a:rPr>
              <a:t>de Calor</a:t>
            </a:r>
            <a:endParaRPr lang="pt-BR" sz="1400">
              <a:latin typeface="Verdana" pitchFamily="34" charset="0"/>
            </a:endParaRPr>
          </a:p>
        </p:txBody>
      </p:sp>
      <p:sp>
        <p:nvSpPr>
          <p:cNvPr id="63503" name="Line 16"/>
          <p:cNvSpPr>
            <a:spLocks noChangeAspect="1" noChangeShapeType="1"/>
          </p:cNvSpPr>
          <p:nvPr/>
        </p:nvSpPr>
        <p:spPr bwMode="auto">
          <a:xfrm>
            <a:off x="1303338" y="4540250"/>
            <a:ext cx="0" cy="1035050"/>
          </a:xfrm>
          <a:prstGeom prst="line">
            <a:avLst/>
          </a:prstGeom>
          <a:noFill/>
          <a:ln w="3175">
            <a:solidFill>
              <a:srgbClr val="000000"/>
            </a:solidFill>
            <a:round/>
            <a:headEnd/>
            <a:tailEnd/>
          </a:ln>
        </p:spPr>
        <p:txBody>
          <a:bodyPr wrap="none" anchor="ctr"/>
          <a:lstStyle/>
          <a:p>
            <a:endParaRPr lang="pt-BR"/>
          </a:p>
        </p:txBody>
      </p:sp>
      <p:sp>
        <p:nvSpPr>
          <p:cNvPr id="63504" name="Line 17"/>
          <p:cNvSpPr>
            <a:spLocks noChangeAspect="1" noChangeShapeType="1"/>
          </p:cNvSpPr>
          <p:nvPr/>
        </p:nvSpPr>
        <p:spPr bwMode="auto">
          <a:xfrm>
            <a:off x="1303338" y="5575300"/>
            <a:ext cx="6075362" cy="0"/>
          </a:xfrm>
          <a:prstGeom prst="line">
            <a:avLst/>
          </a:prstGeom>
          <a:noFill/>
          <a:ln w="3175">
            <a:solidFill>
              <a:srgbClr val="000000"/>
            </a:solidFill>
            <a:round/>
            <a:headEnd/>
            <a:tailEnd/>
          </a:ln>
        </p:spPr>
        <p:txBody>
          <a:bodyPr wrap="none" anchor="ctr"/>
          <a:lstStyle/>
          <a:p>
            <a:endParaRPr lang="pt-BR"/>
          </a:p>
        </p:txBody>
      </p:sp>
      <p:sp>
        <p:nvSpPr>
          <p:cNvPr id="63505" name="Line 18"/>
          <p:cNvSpPr>
            <a:spLocks noChangeAspect="1" noChangeShapeType="1"/>
          </p:cNvSpPr>
          <p:nvPr/>
        </p:nvSpPr>
        <p:spPr bwMode="auto">
          <a:xfrm flipV="1">
            <a:off x="7378700" y="1919288"/>
            <a:ext cx="0" cy="3656012"/>
          </a:xfrm>
          <a:prstGeom prst="line">
            <a:avLst/>
          </a:prstGeom>
          <a:noFill/>
          <a:ln w="3175">
            <a:solidFill>
              <a:srgbClr val="000000"/>
            </a:solidFill>
            <a:round/>
            <a:headEnd/>
            <a:tailEnd/>
          </a:ln>
        </p:spPr>
        <p:txBody>
          <a:bodyPr wrap="none" anchor="ctr"/>
          <a:lstStyle/>
          <a:p>
            <a:endParaRPr lang="pt-BR"/>
          </a:p>
        </p:txBody>
      </p:sp>
      <p:grpSp>
        <p:nvGrpSpPr>
          <p:cNvPr id="63506" name="Group 19"/>
          <p:cNvGrpSpPr>
            <a:grpSpLocks noChangeAspect="1"/>
          </p:cNvGrpSpPr>
          <p:nvPr/>
        </p:nvGrpSpPr>
        <p:grpSpPr bwMode="auto">
          <a:xfrm>
            <a:off x="5859463" y="1736725"/>
            <a:ext cx="1519237" cy="1219200"/>
            <a:chOff x="4560" y="1152"/>
            <a:chExt cx="1296" cy="960"/>
          </a:xfrm>
        </p:grpSpPr>
        <p:sp>
          <p:nvSpPr>
            <p:cNvPr id="63525" name="Rectangle 20"/>
            <p:cNvSpPr>
              <a:spLocks noChangeAspect="1" noChangeArrowheads="1"/>
            </p:cNvSpPr>
            <p:nvPr/>
          </p:nvSpPr>
          <p:spPr bwMode="auto">
            <a:xfrm>
              <a:off x="4560" y="1152"/>
              <a:ext cx="1056" cy="960"/>
            </a:xfrm>
            <a:prstGeom prst="rect">
              <a:avLst/>
            </a:prstGeom>
            <a:solidFill>
              <a:schemeClr val="tx2"/>
            </a:solidFill>
            <a:ln w="3175">
              <a:solidFill>
                <a:srgbClr val="000000"/>
              </a:solidFill>
              <a:miter lim="800000"/>
              <a:headEnd/>
              <a:tailEnd/>
            </a:ln>
          </p:spPr>
          <p:txBody>
            <a:bodyPr wrap="none" anchor="ctr"/>
            <a:lstStyle/>
            <a:p>
              <a:pPr algn="ctr" eaLnBrk="0" hangingPunct="0"/>
              <a:r>
                <a:rPr lang="pt-BR" sz="1200">
                  <a:solidFill>
                    <a:schemeClr val="bg2"/>
                  </a:solidFill>
                  <a:latin typeface="Verdana" pitchFamily="34" charset="0"/>
                </a:rPr>
                <a:t>TANQUE </a:t>
              </a:r>
            </a:p>
            <a:p>
              <a:pPr algn="ctr" eaLnBrk="0" hangingPunct="0"/>
              <a:r>
                <a:rPr lang="pt-BR" sz="1200">
                  <a:solidFill>
                    <a:schemeClr val="bg2"/>
                  </a:solidFill>
                  <a:latin typeface="Verdana" pitchFamily="34" charset="0"/>
                </a:rPr>
                <a:t>DE</a:t>
              </a:r>
            </a:p>
            <a:p>
              <a:pPr algn="ctr" eaLnBrk="0" hangingPunct="0"/>
              <a:r>
                <a:rPr lang="pt-BR" sz="1200">
                  <a:solidFill>
                    <a:schemeClr val="bg2"/>
                  </a:solidFill>
                  <a:latin typeface="Verdana" pitchFamily="34" charset="0"/>
                </a:rPr>
                <a:t>ALIMENTAÇÃO</a:t>
              </a:r>
              <a:endParaRPr lang="pt-BR" sz="1400">
                <a:latin typeface="Verdana" pitchFamily="34" charset="0"/>
              </a:endParaRPr>
            </a:p>
          </p:txBody>
        </p:sp>
        <p:sp>
          <p:nvSpPr>
            <p:cNvPr id="63526" name="Line 21"/>
            <p:cNvSpPr>
              <a:spLocks noChangeAspect="1" noChangeShapeType="1"/>
            </p:cNvSpPr>
            <p:nvPr/>
          </p:nvSpPr>
          <p:spPr bwMode="auto">
            <a:xfrm flipH="1">
              <a:off x="5616" y="1296"/>
              <a:ext cx="240" cy="0"/>
            </a:xfrm>
            <a:prstGeom prst="line">
              <a:avLst/>
            </a:prstGeom>
            <a:noFill/>
            <a:ln w="3175">
              <a:solidFill>
                <a:srgbClr val="000000"/>
              </a:solidFill>
              <a:round/>
              <a:headEnd/>
              <a:tailEnd/>
            </a:ln>
          </p:spPr>
          <p:txBody>
            <a:bodyPr wrap="none" anchor="ctr"/>
            <a:lstStyle/>
            <a:p>
              <a:endParaRPr lang="pt-BR"/>
            </a:p>
          </p:txBody>
        </p:sp>
      </p:grpSp>
      <p:sp>
        <p:nvSpPr>
          <p:cNvPr id="63507" name="AutoShape 22"/>
          <p:cNvSpPr>
            <a:spLocks noChangeAspect="1" noChangeArrowheads="1"/>
          </p:cNvSpPr>
          <p:nvPr/>
        </p:nvSpPr>
        <p:spPr bwMode="auto">
          <a:xfrm>
            <a:off x="1416050" y="2527300"/>
            <a:ext cx="839788" cy="908050"/>
          </a:xfrm>
          <a:prstGeom prst="wedgeRoundRectCallout">
            <a:avLst>
              <a:gd name="adj1" fmla="val -25426"/>
              <a:gd name="adj2" fmla="val 77620"/>
              <a:gd name="adj3" fmla="val 16667"/>
            </a:avLst>
          </a:prstGeom>
          <a:noFill/>
          <a:ln w="3175">
            <a:solidFill>
              <a:srgbClr val="000000"/>
            </a:solidFill>
            <a:miter lim="800000"/>
            <a:headEnd/>
            <a:tailEnd/>
          </a:ln>
        </p:spPr>
        <p:txBody>
          <a:bodyPr wrap="none" anchor="ctr"/>
          <a:lstStyle/>
          <a:p>
            <a:pPr algn="ctr" eaLnBrk="0" hangingPunct="0"/>
            <a:r>
              <a:rPr lang="pt-BR" sz="1400" b="1">
                <a:latin typeface="Verdana" pitchFamily="34" charset="0"/>
              </a:rPr>
              <a:t>Entrada</a:t>
            </a:r>
          </a:p>
          <a:p>
            <a:pPr algn="ctr" eaLnBrk="0" hangingPunct="0"/>
            <a:r>
              <a:rPr lang="pt-BR" sz="1400" b="1">
                <a:latin typeface="Verdana" pitchFamily="34" charset="0"/>
              </a:rPr>
              <a:t> de</a:t>
            </a:r>
          </a:p>
          <a:p>
            <a:pPr algn="ctr" eaLnBrk="0" hangingPunct="0"/>
            <a:r>
              <a:rPr lang="pt-BR" sz="1400" b="1">
                <a:latin typeface="Verdana" pitchFamily="34" charset="0"/>
              </a:rPr>
              <a:t> vapor</a:t>
            </a:r>
            <a:endParaRPr lang="pt-BR" sz="1400">
              <a:latin typeface="Verdana" pitchFamily="34" charset="0"/>
            </a:endParaRPr>
          </a:p>
        </p:txBody>
      </p:sp>
      <p:sp>
        <p:nvSpPr>
          <p:cNvPr id="63508" name="AutoShape 23"/>
          <p:cNvSpPr>
            <a:spLocks noChangeAspect="1" noChangeArrowheads="1"/>
          </p:cNvSpPr>
          <p:nvPr/>
        </p:nvSpPr>
        <p:spPr bwMode="auto">
          <a:xfrm>
            <a:off x="1416050" y="4600575"/>
            <a:ext cx="1462088" cy="754063"/>
          </a:xfrm>
          <a:prstGeom prst="wedgeRoundRectCallout">
            <a:avLst>
              <a:gd name="adj1" fmla="val -44898"/>
              <a:gd name="adj2" fmla="val 17792"/>
              <a:gd name="adj3" fmla="val 16667"/>
            </a:avLst>
          </a:prstGeom>
          <a:noFill/>
          <a:ln w="3175">
            <a:solidFill>
              <a:srgbClr val="000000"/>
            </a:solidFill>
            <a:miter lim="800000"/>
            <a:headEnd/>
            <a:tailEnd/>
          </a:ln>
        </p:spPr>
        <p:txBody>
          <a:bodyPr wrap="none" anchor="ctr"/>
          <a:lstStyle/>
          <a:p>
            <a:pPr algn="ctr" eaLnBrk="0" hangingPunct="0"/>
            <a:r>
              <a:rPr lang="pt-BR" sz="1400" b="1">
                <a:latin typeface="Verdana" pitchFamily="34" charset="0"/>
              </a:rPr>
              <a:t>Retorno</a:t>
            </a:r>
          </a:p>
          <a:p>
            <a:pPr algn="ctr" eaLnBrk="0" hangingPunct="0"/>
            <a:r>
              <a:rPr lang="pt-BR" sz="1400" b="1">
                <a:latin typeface="Verdana" pitchFamily="34" charset="0"/>
              </a:rPr>
              <a:t>de </a:t>
            </a:r>
          </a:p>
          <a:p>
            <a:pPr algn="ctr" eaLnBrk="0" hangingPunct="0"/>
            <a:r>
              <a:rPr lang="pt-BR" sz="1400" b="1">
                <a:latin typeface="Verdana" pitchFamily="34" charset="0"/>
              </a:rPr>
              <a:t>Condensado</a:t>
            </a:r>
            <a:endParaRPr lang="pt-BR" sz="1400">
              <a:latin typeface="Verdana" pitchFamily="34" charset="0"/>
            </a:endParaRPr>
          </a:p>
        </p:txBody>
      </p:sp>
      <p:sp>
        <p:nvSpPr>
          <p:cNvPr id="63509" name="Oval 24"/>
          <p:cNvSpPr>
            <a:spLocks noChangeAspect="1" noChangeArrowheads="1"/>
          </p:cNvSpPr>
          <p:nvPr/>
        </p:nvSpPr>
        <p:spPr bwMode="auto">
          <a:xfrm>
            <a:off x="4419600" y="4965700"/>
            <a:ext cx="928688" cy="503238"/>
          </a:xfrm>
          <a:prstGeom prst="ellipse">
            <a:avLst/>
          </a:prstGeom>
          <a:noFill/>
          <a:ln w="9525">
            <a:noFill/>
            <a:round/>
            <a:headEnd/>
            <a:tailEnd/>
          </a:ln>
        </p:spPr>
        <p:txBody>
          <a:bodyPr wrap="none" anchor="ctr"/>
          <a:lstStyle/>
          <a:p>
            <a:pPr algn="ctr" eaLnBrk="0" hangingPunct="0"/>
            <a:r>
              <a:rPr lang="pt-BR" sz="1400">
                <a:solidFill>
                  <a:schemeClr val="bg2"/>
                </a:solidFill>
                <a:latin typeface="Verdana" pitchFamily="34" charset="0"/>
              </a:rPr>
              <a:t>Bomba de </a:t>
            </a:r>
          </a:p>
          <a:p>
            <a:pPr algn="ctr" eaLnBrk="0" hangingPunct="0"/>
            <a:r>
              <a:rPr lang="pt-BR" sz="1400">
                <a:solidFill>
                  <a:schemeClr val="bg2"/>
                </a:solidFill>
                <a:latin typeface="Verdana" pitchFamily="34" charset="0"/>
              </a:rPr>
              <a:t>Alimentação</a:t>
            </a:r>
            <a:endParaRPr lang="pt-BR" sz="1400" b="1">
              <a:solidFill>
                <a:schemeClr val="bg2"/>
              </a:solidFill>
              <a:latin typeface="Verdana" pitchFamily="34" charset="0"/>
            </a:endParaRPr>
          </a:p>
        </p:txBody>
      </p:sp>
      <p:sp>
        <p:nvSpPr>
          <p:cNvPr id="63510" name="Line 25"/>
          <p:cNvSpPr>
            <a:spLocks noChangeAspect="1" noChangeShapeType="1"/>
          </p:cNvSpPr>
          <p:nvPr/>
        </p:nvSpPr>
        <p:spPr bwMode="auto">
          <a:xfrm>
            <a:off x="1303338" y="4540250"/>
            <a:ext cx="112712" cy="120650"/>
          </a:xfrm>
          <a:prstGeom prst="line">
            <a:avLst/>
          </a:prstGeom>
          <a:noFill/>
          <a:ln w="12700">
            <a:solidFill>
              <a:srgbClr val="000000"/>
            </a:solidFill>
            <a:round/>
            <a:headEnd/>
            <a:tailEnd type="triangle" w="med" len="med"/>
          </a:ln>
        </p:spPr>
        <p:txBody>
          <a:bodyPr wrap="none" anchor="ctr"/>
          <a:lstStyle/>
          <a:p>
            <a:endParaRPr lang="pt-BR"/>
          </a:p>
        </p:txBody>
      </p:sp>
      <p:sp>
        <p:nvSpPr>
          <p:cNvPr id="63511" name="Line 26"/>
          <p:cNvSpPr>
            <a:spLocks noChangeAspect="1" noChangeShapeType="1"/>
          </p:cNvSpPr>
          <p:nvPr/>
        </p:nvSpPr>
        <p:spPr bwMode="auto">
          <a:xfrm>
            <a:off x="2316163" y="2833688"/>
            <a:ext cx="1855787" cy="0"/>
          </a:xfrm>
          <a:prstGeom prst="line">
            <a:avLst/>
          </a:prstGeom>
          <a:noFill/>
          <a:ln w="3175">
            <a:solidFill>
              <a:srgbClr val="000000"/>
            </a:solidFill>
            <a:round/>
            <a:headEnd/>
            <a:tailEnd/>
          </a:ln>
        </p:spPr>
        <p:txBody>
          <a:bodyPr wrap="none" anchor="ctr"/>
          <a:lstStyle/>
          <a:p>
            <a:endParaRPr lang="pt-BR"/>
          </a:p>
        </p:txBody>
      </p:sp>
      <p:sp>
        <p:nvSpPr>
          <p:cNvPr id="63512" name="Rectangle 27"/>
          <p:cNvSpPr>
            <a:spLocks noChangeAspect="1" noChangeArrowheads="1"/>
          </p:cNvSpPr>
          <p:nvPr/>
        </p:nvSpPr>
        <p:spPr bwMode="auto">
          <a:xfrm>
            <a:off x="6310313" y="4051300"/>
            <a:ext cx="393700" cy="427038"/>
          </a:xfrm>
          <a:prstGeom prst="rect">
            <a:avLst/>
          </a:prstGeom>
          <a:noFill/>
          <a:ln w="9525">
            <a:noFill/>
            <a:miter lim="800000"/>
            <a:headEnd/>
            <a:tailEnd/>
          </a:ln>
        </p:spPr>
        <p:txBody>
          <a:bodyPr wrap="none" anchor="ctr"/>
          <a:lstStyle/>
          <a:p>
            <a:pPr eaLnBrk="0" hangingPunct="0"/>
            <a:endParaRPr lang="pt-BR"/>
          </a:p>
        </p:txBody>
      </p:sp>
      <p:sp>
        <p:nvSpPr>
          <p:cNvPr id="63513" name="Text Box 29"/>
          <p:cNvSpPr txBox="1">
            <a:spLocks noChangeAspect="1" noChangeArrowheads="1"/>
          </p:cNvSpPr>
          <p:nvPr/>
        </p:nvSpPr>
        <p:spPr bwMode="auto">
          <a:xfrm>
            <a:off x="938213" y="1308100"/>
            <a:ext cx="3514725" cy="942975"/>
          </a:xfrm>
          <a:prstGeom prst="rect">
            <a:avLst/>
          </a:prstGeom>
          <a:solidFill>
            <a:srgbClr val="66CCFF"/>
          </a:solidFill>
          <a:ln w="9525">
            <a:noFill/>
            <a:miter lim="800000"/>
            <a:headEnd/>
            <a:tailEnd/>
          </a:ln>
        </p:spPr>
        <p:txBody>
          <a:bodyPr>
            <a:spAutoFit/>
          </a:bodyPr>
          <a:lstStyle/>
          <a:p>
            <a:pPr eaLnBrk="0" hangingPunct="0"/>
            <a:r>
              <a:rPr lang="pt-BR" sz="1400">
                <a:solidFill>
                  <a:schemeClr val="bg1"/>
                </a:solidFill>
                <a:latin typeface="Verdana" pitchFamily="34" charset="0"/>
              </a:rPr>
              <a:t> </a:t>
            </a:r>
            <a:r>
              <a:rPr lang="pt-BR" sz="1400" b="1" u="sng">
                <a:solidFill>
                  <a:srgbClr val="FF3300"/>
                </a:solidFill>
                <a:latin typeface="Verdana" pitchFamily="34" charset="0"/>
              </a:rPr>
              <a:t>1ª OPÇÃO</a:t>
            </a:r>
            <a:r>
              <a:rPr lang="pt-BR" sz="1400">
                <a:solidFill>
                  <a:srgbClr val="FF3300"/>
                </a:solidFill>
                <a:latin typeface="Verdana" pitchFamily="34" charset="0"/>
              </a:rPr>
              <a:t> - </a:t>
            </a:r>
            <a:r>
              <a:rPr lang="pt-BR" sz="1400" b="1">
                <a:solidFill>
                  <a:srgbClr val="FF3300"/>
                </a:solidFill>
                <a:latin typeface="Verdana" pitchFamily="34" charset="0"/>
              </a:rPr>
              <a:t>Na tubulação de água antes da bomba de alimentação.</a:t>
            </a:r>
          </a:p>
          <a:p>
            <a:pPr eaLnBrk="0" hangingPunct="0"/>
            <a:r>
              <a:rPr lang="pt-BR" sz="1400" b="1">
                <a:solidFill>
                  <a:srgbClr val="FF3300"/>
                </a:solidFill>
                <a:latin typeface="Verdana" pitchFamily="34" charset="0"/>
              </a:rPr>
              <a:t>( PC 1000 ou PC 1000 BP ) </a:t>
            </a:r>
            <a:endParaRPr lang="pt-BR" sz="1400" b="1">
              <a:solidFill>
                <a:schemeClr val="bg1"/>
              </a:solidFill>
              <a:latin typeface="Verdana" pitchFamily="34" charset="0"/>
            </a:endParaRPr>
          </a:p>
        </p:txBody>
      </p:sp>
      <p:sp>
        <p:nvSpPr>
          <p:cNvPr id="63514" name="Oval 30"/>
          <p:cNvSpPr>
            <a:spLocks noChangeAspect="1" noChangeArrowheads="1"/>
          </p:cNvSpPr>
          <p:nvPr/>
        </p:nvSpPr>
        <p:spPr bwMode="auto">
          <a:xfrm>
            <a:off x="6365875" y="4956175"/>
            <a:ext cx="506413" cy="141288"/>
          </a:xfrm>
          <a:prstGeom prst="ellipse">
            <a:avLst/>
          </a:prstGeom>
          <a:solidFill>
            <a:srgbClr val="FF0066"/>
          </a:solidFill>
          <a:ln w="9525">
            <a:noFill/>
            <a:round/>
            <a:headEnd/>
            <a:tailEnd/>
          </a:ln>
        </p:spPr>
        <p:txBody>
          <a:bodyPr wrap="none" anchor="ctr"/>
          <a:lstStyle/>
          <a:p>
            <a:pPr eaLnBrk="0" hangingPunct="0"/>
            <a:endParaRPr lang="pt-BR"/>
          </a:p>
        </p:txBody>
      </p:sp>
      <p:sp>
        <p:nvSpPr>
          <p:cNvPr id="63515" name="Line 31"/>
          <p:cNvSpPr>
            <a:spLocks noChangeAspect="1" noChangeShapeType="1"/>
          </p:cNvSpPr>
          <p:nvPr/>
        </p:nvSpPr>
        <p:spPr bwMode="auto">
          <a:xfrm>
            <a:off x="6365875" y="5026025"/>
            <a:ext cx="0" cy="427038"/>
          </a:xfrm>
          <a:prstGeom prst="line">
            <a:avLst/>
          </a:prstGeom>
          <a:noFill/>
          <a:ln w="9525">
            <a:solidFill>
              <a:srgbClr val="CC0000"/>
            </a:solidFill>
            <a:round/>
            <a:headEnd/>
            <a:tailEnd/>
          </a:ln>
        </p:spPr>
        <p:txBody>
          <a:bodyPr wrap="none" anchor="ctr"/>
          <a:lstStyle/>
          <a:p>
            <a:endParaRPr lang="pt-BR"/>
          </a:p>
        </p:txBody>
      </p:sp>
      <p:sp>
        <p:nvSpPr>
          <p:cNvPr id="63516" name="Line 32"/>
          <p:cNvSpPr>
            <a:spLocks noChangeAspect="1" noChangeShapeType="1"/>
          </p:cNvSpPr>
          <p:nvPr/>
        </p:nvSpPr>
        <p:spPr bwMode="auto">
          <a:xfrm>
            <a:off x="6365875" y="5453063"/>
            <a:ext cx="422275" cy="0"/>
          </a:xfrm>
          <a:prstGeom prst="line">
            <a:avLst/>
          </a:prstGeom>
          <a:noFill/>
          <a:ln w="9525">
            <a:solidFill>
              <a:srgbClr val="CC0000"/>
            </a:solidFill>
            <a:round/>
            <a:headEnd/>
            <a:tailEnd/>
          </a:ln>
        </p:spPr>
        <p:txBody>
          <a:bodyPr wrap="none" anchor="ctr"/>
          <a:lstStyle/>
          <a:p>
            <a:endParaRPr lang="pt-BR"/>
          </a:p>
        </p:txBody>
      </p:sp>
      <p:sp>
        <p:nvSpPr>
          <p:cNvPr id="63517" name="Line 33"/>
          <p:cNvSpPr>
            <a:spLocks noChangeAspect="1" noChangeShapeType="1"/>
          </p:cNvSpPr>
          <p:nvPr/>
        </p:nvSpPr>
        <p:spPr bwMode="auto">
          <a:xfrm>
            <a:off x="6365875" y="4600575"/>
            <a:ext cx="0" cy="212725"/>
          </a:xfrm>
          <a:prstGeom prst="line">
            <a:avLst/>
          </a:prstGeom>
          <a:noFill/>
          <a:ln w="38100">
            <a:solidFill>
              <a:srgbClr val="FF0000"/>
            </a:solidFill>
            <a:round/>
            <a:headEnd/>
            <a:tailEnd/>
          </a:ln>
        </p:spPr>
        <p:txBody>
          <a:bodyPr wrap="none" anchor="ctr"/>
          <a:lstStyle/>
          <a:p>
            <a:endParaRPr lang="pt-BR"/>
          </a:p>
        </p:txBody>
      </p:sp>
      <p:sp>
        <p:nvSpPr>
          <p:cNvPr id="63518" name="Line 34"/>
          <p:cNvSpPr>
            <a:spLocks noChangeAspect="1" noChangeShapeType="1"/>
          </p:cNvSpPr>
          <p:nvPr/>
        </p:nvSpPr>
        <p:spPr bwMode="auto">
          <a:xfrm flipH="1">
            <a:off x="5891213" y="4794250"/>
            <a:ext cx="455612" cy="0"/>
          </a:xfrm>
          <a:prstGeom prst="line">
            <a:avLst/>
          </a:prstGeom>
          <a:noFill/>
          <a:ln w="38100">
            <a:solidFill>
              <a:srgbClr val="FF0000"/>
            </a:solidFill>
            <a:round/>
            <a:headEnd/>
            <a:tailEnd/>
          </a:ln>
        </p:spPr>
        <p:txBody>
          <a:bodyPr wrap="none" anchor="ctr"/>
          <a:lstStyle/>
          <a:p>
            <a:endParaRPr lang="pt-BR"/>
          </a:p>
        </p:txBody>
      </p:sp>
      <p:sp>
        <p:nvSpPr>
          <p:cNvPr id="63519" name="AutoShape 35"/>
          <p:cNvSpPr>
            <a:spLocks noChangeAspect="1" noChangeArrowheads="1"/>
          </p:cNvSpPr>
          <p:nvPr/>
        </p:nvSpPr>
        <p:spPr bwMode="auto">
          <a:xfrm rot="5419882">
            <a:off x="5300662" y="4235451"/>
            <a:ext cx="669925" cy="393700"/>
          </a:xfrm>
          <a:prstGeom prst="rightArrow">
            <a:avLst>
              <a:gd name="adj1" fmla="val 50000"/>
              <a:gd name="adj2" fmla="val 73477"/>
            </a:avLst>
          </a:prstGeom>
          <a:solidFill>
            <a:schemeClr val="folHlink"/>
          </a:solidFill>
          <a:ln w="9525">
            <a:solidFill>
              <a:srgbClr val="33CC33"/>
            </a:solidFill>
            <a:miter lim="800000"/>
            <a:headEnd/>
            <a:tailEnd/>
          </a:ln>
        </p:spPr>
        <p:txBody>
          <a:bodyPr wrap="none" anchor="ctr"/>
          <a:lstStyle/>
          <a:p>
            <a:pPr eaLnBrk="0" hangingPunct="0"/>
            <a:endParaRPr lang="pt-BR"/>
          </a:p>
        </p:txBody>
      </p:sp>
      <p:pic>
        <p:nvPicPr>
          <p:cNvPr id="63520" name="Picture 36"/>
          <p:cNvPicPr>
            <a:picLocks noChangeAspect="1" noChangeArrowheads="1"/>
          </p:cNvPicPr>
          <p:nvPr/>
        </p:nvPicPr>
        <p:blipFill>
          <a:blip r:embed="rId3" cstate="print"/>
          <a:srcRect/>
          <a:stretch>
            <a:fillRect/>
          </a:stretch>
        </p:blipFill>
        <p:spPr bwMode="auto">
          <a:xfrm>
            <a:off x="6084888" y="3452813"/>
            <a:ext cx="977900" cy="1147762"/>
          </a:xfrm>
          <a:prstGeom prst="rect">
            <a:avLst/>
          </a:prstGeom>
          <a:noFill/>
          <a:ln w="9525">
            <a:noFill/>
            <a:miter lim="800000"/>
            <a:headEnd/>
            <a:tailEnd/>
          </a:ln>
        </p:spPr>
      </p:pic>
      <p:sp>
        <p:nvSpPr>
          <p:cNvPr id="63521" name="Line 37"/>
          <p:cNvSpPr>
            <a:spLocks noChangeAspect="1" noChangeShapeType="1"/>
          </p:cNvSpPr>
          <p:nvPr/>
        </p:nvSpPr>
        <p:spPr bwMode="auto">
          <a:xfrm>
            <a:off x="6816725" y="5026025"/>
            <a:ext cx="0" cy="427038"/>
          </a:xfrm>
          <a:prstGeom prst="line">
            <a:avLst/>
          </a:prstGeom>
          <a:noFill/>
          <a:ln w="9525">
            <a:solidFill>
              <a:srgbClr val="CC0000"/>
            </a:solidFill>
            <a:round/>
            <a:headEnd/>
            <a:tailEnd/>
          </a:ln>
        </p:spPr>
        <p:txBody>
          <a:bodyPr wrap="none" anchor="ctr"/>
          <a:lstStyle/>
          <a:p>
            <a:endParaRPr lang="pt-BR"/>
          </a:p>
        </p:txBody>
      </p:sp>
      <p:sp>
        <p:nvSpPr>
          <p:cNvPr id="63522" name="Line 38"/>
          <p:cNvSpPr>
            <a:spLocks noChangeAspect="1" noChangeShapeType="1"/>
          </p:cNvSpPr>
          <p:nvPr/>
        </p:nvSpPr>
        <p:spPr bwMode="auto">
          <a:xfrm flipV="1">
            <a:off x="6675438" y="4538663"/>
            <a:ext cx="0" cy="558800"/>
          </a:xfrm>
          <a:prstGeom prst="line">
            <a:avLst/>
          </a:prstGeom>
          <a:noFill/>
          <a:ln w="38100">
            <a:solidFill>
              <a:srgbClr val="FF0000"/>
            </a:solidFill>
            <a:round/>
            <a:headEnd/>
            <a:tailEnd/>
          </a:ln>
        </p:spPr>
        <p:txBody>
          <a:bodyPr wrap="none" anchor="ctr"/>
          <a:lstStyle/>
          <a:p>
            <a:endParaRPr lang="pt-BR"/>
          </a:p>
        </p:txBody>
      </p:sp>
      <p:sp>
        <p:nvSpPr>
          <p:cNvPr id="63523" name="Text Box 39"/>
          <p:cNvSpPr txBox="1">
            <a:spLocks noChangeAspect="1" noChangeArrowheads="1"/>
          </p:cNvSpPr>
          <p:nvPr/>
        </p:nvSpPr>
        <p:spPr bwMode="auto">
          <a:xfrm>
            <a:off x="7010400" y="3759200"/>
            <a:ext cx="1339850" cy="520700"/>
          </a:xfrm>
          <a:prstGeom prst="rect">
            <a:avLst/>
          </a:prstGeom>
          <a:noFill/>
          <a:ln w="3175">
            <a:solidFill>
              <a:srgbClr val="FF0000"/>
            </a:solidFill>
            <a:miter lim="800000"/>
            <a:headEnd/>
            <a:tailEnd/>
          </a:ln>
        </p:spPr>
        <p:txBody>
          <a:bodyPr wrap="none" anchor="ctr">
            <a:spAutoFit/>
          </a:bodyPr>
          <a:lstStyle/>
          <a:p>
            <a:pPr algn="ctr" eaLnBrk="0" hangingPunct="0"/>
            <a:r>
              <a:rPr lang="pt-BR" sz="1400" b="1">
                <a:solidFill>
                  <a:srgbClr val="003399"/>
                </a:solidFill>
                <a:latin typeface="Verdana" pitchFamily="34" charset="0"/>
              </a:rPr>
              <a:t>PC 1000 ou</a:t>
            </a:r>
          </a:p>
          <a:p>
            <a:pPr algn="ctr" eaLnBrk="0" hangingPunct="0"/>
            <a:r>
              <a:rPr lang="pt-BR" sz="1400" b="1">
                <a:solidFill>
                  <a:srgbClr val="003399"/>
                </a:solidFill>
                <a:latin typeface="Verdana" pitchFamily="34" charset="0"/>
              </a:rPr>
              <a:t>PC 1000 BP</a:t>
            </a:r>
          </a:p>
        </p:txBody>
      </p:sp>
      <p:sp>
        <p:nvSpPr>
          <p:cNvPr id="775208" name="Rectangle 40"/>
          <p:cNvSpPr>
            <a:spLocks noGrp="1" noChangeArrowheads="1"/>
          </p:cNvSpPr>
          <p:nvPr>
            <p:ph type="title"/>
          </p:nvPr>
        </p:nvSpPr>
        <p:spPr>
          <a:xfrm>
            <a:off x="152400" y="0"/>
            <a:ext cx="8382000" cy="725488"/>
          </a:xfrm>
        </p:spPr>
        <p:txBody>
          <a:bodyPr lIns="91440" rIns="91440" bIns="45720" anchor="t">
            <a:normAutofit fontScale="90000"/>
          </a:bodyPr>
          <a:lstStyle/>
          <a:p>
            <a:pPr eaLnBrk="1" fontAlgn="auto" hangingPunct="1">
              <a:spcAft>
                <a:spcPts val="0"/>
              </a:spcAft>
              <a:defRPr/>
            </a:pPr>
            <a:r>
              <a:rPr lang="en-GB" altLang="en-GB" sz="5400"/>
              <a:t>DOSADOR - CALDEIRA</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Line 2"/>
          <p:cNvSpPr>
            <a:spLocks noChangeShapeType="1"/>
          </p:cNvSpPr>
          <p:nvPr/>
        </p:nvSpPr>
        <p:spPr bwMode="auto">
          <a:xfrm>
            <a:off x="7315200" y="5803900"/>
            <a:ext cx="422275" cy="0"/>
          </a:xfrm>
          <a:prstGeom prst="line">
            <a:avLst/>
          </a:prstGeom>
          <a:noFill/>
          <a:ln w="9525">
            <a:noFill/>
            <a:round/>
            <a:headEnd/>
            <a:tailEnd/>
          </a:ln>
        </p:spPr>
        <p:txBody>
          <a:bodyPr wrap="none" anchor="ctr"/>
          <a:lstStyle/>
          <a:p>
            <a:endParaRPr lang="pt-BR"/>
          </a:p>
        </p:txBody>
      </p:sp>
      <p:sp>
        <p:nvSpPr>
          <p:cNvPr id="1062915" name="Rectangle 3"/>
          <p:cNvSpPr>
            <a:spLocks noGrp="1" noChangeArrowheads="1"/>
          </p:cNvSpPr>
          <p:nvPr>
            <p:ph type="title"/>
          </p:nvPr>
        </p:nvSpPr>
        <p:spPr>
          <a:xfrm>
            <a:off x="762000" y="228600"/>
            <a:ext cx="8382000" cy="725488"/>
          </a:xfrm>
        </p:spPr>
        <p:txBody>
          <a:bodyPr lIns="91440" rIns="91440" bIns="45720" anchor="t">
            <a:normAutofit fontScale="90000"/>
          </a:bodyPr>
          <a:lstStyle/>
          <a:p>
            <a:pPr eaLnBrk="1" fontAlgn="auto" hangingPunct="1">
              <a:spcAft>
                <a:spcPts val="0"/>
              </a:spcAft>
              <a:defRPr/>
            </a:pPr>
            <a:r>
              <a:rPr lang="en-GB" altLang="en-GB" sz="5400"/>
              <a:t>DOSADOR - CALDEIRA</a:t>
            </a:r>
          </a:p>
        </p:txBody>
      </p:sp>
      <p:pic>
        <p:nvPicPr>
          <p:cNvPr id="64516" name="Picture 4"/>
          <p:cNvPicPr>
            <a:picLocks noChangeAspect="1" noChangeArrowheads="1"/>
          </p:cNvPicPr>
          <p:nvPr/>
        </p:nvPicPr>
        <p:blipFill>
          <a:blip r:embed="rId3" cstate="print"/>
          <a:srcRect/>
          <a:stretch>
            <a:fillRect/>
          </a:stretch>
        </p:blipFill>
        <p:spPr bwMode="auto">
          <a:xfrm>
            <a:off x="2660650" y="1460500"/>
            <a:ext cx="2749550" cy="4337050"/>
          </a:xfrm>
          <a:prstGeom prst="rect">
            <a:avLst/>
          </a:prstGeom>
          <a:noFill/>
          <a:ln w="9525">
            <a:noFill/>
            <a:miter lim="800000"/>
            <a:headEnd/>
            <a:tailEnd/>
          </a:ln>
        </p:spPr>
      </p:pic>
      <p:pic>
        <p:nvPicPr>
          <p:cNvPr id="64517" name="Picture 5"/>
          <p:cNvPicPr>
            <a:picLocks noChangeAspect="1" noChangeArrowheads="1"/>
          </p:cNvPicPr>
          <p:nvPr/>
        </p:nvPicPr>
        <p:blipFill>
          <a:blip r:embed="rId4" cstate="print"/>
          <a:srcRect/>
          <a:stretch>
            <a:fillRect/>
          </a:stretch>
        </p:blipFill>
        <p:spPr bwMode="auto">
          <a:xfrm>
            <a:off x="127000" y="2146300"/>
            <a:ext cx="2540000" cy="2736850"/>
          </a:xfrm>
          <a:prstGeom prst="rect">
            <a:avLst/>
          </a:prstGeom>
          <a:noFill/>
          <a:ln w="9525">
            <a:noFill/>
            <a:miter lim="800000"/>
            <a:headEnd/>
            <a:tailEnd/>
          </a:ln>
        </p:spPr>
      </p:pic>
      <p:sp>
        <p:nvSpPr>
          <p:cNvPr id="64518" name="Text Box 22"/>
          <p:cNvSpPr txBox="1">
            <a:spLocks noChangeArrowheads="1"/>
          </p:cNvSpPr>
          <p:nvPr/>
        </p:nvSpPr>
        <p:spPr bwMode="auto">
          <a:xfrm>
            <a:off x="5410200" y="4051300"/>
            <a:ext cx="3657600" cy="831850"/>
          </a:xfrm>
          <a:prstGeom prst="rect">
            <a:avLst/>
          </a:prstGeom>
          <a:noFill/>
          <a:ln w="9525">
            <a:noFill/>
            <a:miter lim="800000"/>
            <a:headEnd/>
            <a:tailEnd/>
          </a:ln>
        </p:spPr>
        <p:txBody>
          <a:bodyPr/>
          <a:lstStyle/>
          <a:p>
            <a:pPr eaLnBrk="0" hangingPunct="0"/>
            <a:r>
              <a:rPr lang="pt-BR" sz="2000">
                <a:solidFill>
                  <a:schemeClr val="tx1"/>
                </a:solidFill>
                <a:latin typeface="Verdana" pitchFamily="34" charset="0"/>
              </a:rPr>
              <a:t>Instalada na polenghi</a:t>
            </a:r>
          </a:p>
        </p:txBody>
      </p:sp>
      <p:sp>
        <p:nvSpPr>
          <p:cNvPr id="64519" name="AutoShape 23"/>
          <p:cNvSpPr>
            <a:spLocks noChangeArrowheads="1"/>
          </p:cNvSpPr>
          <p:nvPr/>
        </p:nvSpPr>
        <p:spPr bwMode="auto">
          <a:xfrm>
            <a:off x="6865938" y="2816225"/>
            <a:ext cx="144462" cy="1235075"/>
          </a:xfrm>
          <a:prstGeom prst="upArrow">
            <a:avLst>
              <a:gd name="adj1" fmla="val 50000"/>
              <a:gd name="adj2" fmla="val 213737"/>
            </a:avLst>
          </a:prstGeom>
          <a:solidFill>
            <a:schemeClr val="accent1"/>
          </a:solidFill>
          <a:ln w="9525">
            <a:solidFill>
              <a:schemeClr val="tx1"/>
            </a:solidFill>
            <a:miter lim="800000"/>
            <a:headEnd/>
            <a:tailEnd/>
          </a:ln>
        </p:spPr>
        <p:txBody>
          <a:bodyPr wrap="none" anchor="ctr"/>
          <a:lstStyle/>
          <a:p>
            <a:pPr eaLnBrk="0" hangingPunct="0"/>
            <a:endParaRPr lang="pt-BR"/>
          </a:p>
        </p:txBody>
      </p:sp>
      <p:pic>
        <p:nvPicPr>
          <p:cNvPr id="24" name="Imagem 23" descr="DSC03123.JPG"/>
          <p:cNvPicPr>
            <a:picLocks noChangeAspect="1"/>
          </p:cNvPicPr>
          <p:nvPr/>
        </p:nvPicPr>
        <p:blipFill>
          <a:blip r:embed="rId5" cstate="print"/>
          <a:stretch>
            <a:fillRect/>
          </a:stretch>
        </p:blipFill>
        <p:spPr>
          <a:xfrm>
            <a:off x="5410200" y="954088"/>
            <a:ext cx="3143250" cy="235743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ítulo 1"/>
          <p:cNvSpPr>
            <a:spLocks noGrp="1"/>
          </p:cNvSpPr>
          <p:nvPr>
            <p:ph type="title"/>
          </p:nvPr>
        </p:nvSpPr>
        <p:spPr/>
        <p:txBody>
          <a:bodyPr/>
          <a:lstStyle/>
          <a:p>
            <a:r>
              <a:rPr lang="pt-BR"/>
              <a:t>Dosadores na Polenghi caldeira</a:t>
            </a:r>
          </a:p>
        </p:txBody>
      </p:sp>
      <p:pic>
        <p:nvPicPr>
          <p:cNvPr id="65539" name="Espaço Reservado para Conteúdo 3" descr="DSC03159.JPG"/>
          <p:cNvPicPr>
            <a:picLocks noGrp="1" noChangeAspect="1"/>
          </p:cNvPicPr>
          <p:nvPr>
            <p:ph idx="1"/>
          </p:nvPr>
        </p:nvPicPr>
        <p:blipFill>
          <a:blip r:embed="rId2" cstate="print"/>
          <a:srcRect/>
          <a:stretch>
            <a:fillRect/>
          </a:stretch>
        </p:blipFill>
        <p:spPr>
          <a:xfrm>
            <a:off x="1646238" y="1935163"/>
            <a:ext cx="5851525" cy="4389437"/>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6371623-5686-4E10-8A18-FF8BAF05A436}"/>
              </a:ext>
            </a:extLst>
          </p:cNvPr>
          <p:cNvSpPr>
            <a:spLocks noGrp="1"/>
          </p:cNvSpPr>
          <p:nvPr>
            <p:ph idx="1"/>
          </p:nvPr>
        </p:nvSpPr>
        <p:spPr/>
        <p:txBody>
          <a:bodyPr/>
          <a:lstStyle/>
          <a:p>
            <a:pPr algn="ctr"/>
            <a:r>
              <a:rPr lang="pt-BR" dirty="0"/>
              <a:t>Esse processo de concentração é essencial para elevar o pH da água dentro da caldeira, para minimizar o processo de corrosão e evitar incrustação de sílica por passivação, e ajuda a diminuir a quantidade de O2 dissolvido na mesma, que também minimiza o processo de corrosão do vaso de pressão.</a:t>
            </a:r>
          </a:p>
        </p:txBody>
      </p:sp>
    </p:spTree>
    <p:extLst>
      <p:ext uri="{BB962C8B-B14F-4D97-AF65-F5344CB8AC3E}">
        <p14:creationId xmlns:p14="http://schemas.microsoft.com/office/powerpoint/2010/main" val="1865800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6562" name="Picture 22"/>
          <p:cNvPicPr>
            <a:picLocks noChangeAspect="1" noChangeArrowheads="1"/>
          </p:cNvPicPr>
          <p:nvPr/>
        </p:nvPicPr>
        <p:blipFill>
          <a:blip r:embed="rId3" cstate="print">
            <a:lum bright="6000"/>
          </a:blip>
          <a:srcRect/>
          <a:stretch>
            <a:fillRect/>
          </a:stretch>
        </p:blipFill>
        <p:spPr bwMode="auto">
          <a:xfrm>
            <a:off x="6119813" y="1752600"/>
            <a:ext cx="2390775" cy="3638550"/>
          </a:xfrm>
          <a:prstGeom prst="rect">
            <a:avLst/>
          </a:prstGeom>
          <a:noFill/>
          <a:ln w="9525">
            <a:noFill/>
            <a:miter lim="800000"/>
            <a:headEnd/>
            <a:tailEnd/>
          </a:ln>
        </p:spPr>
      </p:pic>
      <p:grpSp>
        <p:nvGrpSpPr>
          <p:cNvPr id="2" name="Group 28"/>
          <p:cNvGrpSpPr>
            <a:grpSpLocks/>
          </p:cNvGrpSpPr>
          <p:nvPr/>
        </p:nvGrpSpPr>
        <p:grpSpPr bwMode="auto">
          <a:xfrm>
            <a:off x="280988" y="1752600"/>
            <a:ext cx="5697537" cy="4152900"/>
            <a:chOff x="192" y="1380"/>
            <a:chExt cx="3888" cy="2616"/>
          </a:xfrm>
        </p:grpSpPr>
        <p:sp>
          <p:nvSpPr>
            <p:cNvPr id="66565" name="Rectangle 5"/>
            <p:cNvSpPr>
              <a:spLocks noChangeArrowheads="1"/>
            </p:cNvSpPr>
            <p:nvPr/>
          </p:nvSpPr>
          <p:spPr bwMode="auto">
            <a:xfrm>
              <a:off x="192" y="1380"/>
              <a:ext cx="3888" cy="636"/>
            </a:xfrm>
            <a:prstGeom prst="rect">
              <a:avLst/>
            </a:prstGeom>
            <a:solidFill>
              <a:srgbClr val="6666FF"/>
            </a:solidFill>
            <a:ln w="12700">
              <a:noFill/>
              <a:miter lim="800000"/>
              <a:headEnd/>
              <a:tailEnd/>
            </a:ln>
          </p:spPr>
          <p:txBody>
            <a:bodyPr lIns="95788" tIns="47894" rIns="95788" bIns="47894">
              <a:spAutoFit/>
            </a:bodyPr>
            <a:lstStyle/>
            <a:p>
              <a:pPr algn="ctr" eaLnBrk="0" hangingPunct="0"/>
              <a:r>
                <a:rPr lang="en-GB" altLang="en-GB" sz="2000" b="1">
                  <a:solidFill>
                    <a:schemeClr val="bg1"/>
                  </a:solidFill>
                  <a:latin typeface="Verdana" pitchFamily="34" charset="0"/>
                </a:rPr>
                <a:t>PRECISA PRESERVAR SEUS EQUIPAMENTOS QUE SÃO EXTREMAMENTE CAROS</a:t>
              </a:r>
            </a:p>
          </p:txBody>
        </p:sp>
        <p:sp>
          <p:nvSpPr>
            <p:cNvPr id="66566" name="Rectangle 24"/>
            <p:cNvSpPr>
              <a:spLocks noChangeArrowheads="1"/>
            </p:cNvSpPr>
            <p:nvPr/>
          </p:nvSpPr>
          <p:spPr bwMode="auto">
            <a:xfrm>
              <a:off x="192" y="2196"/>
              <a:ext cx="3888" cy="444"/>
            </a:xfrm>
            <a:prstGeom prst="rect">
              <a:avLst/>
            </a:prstGeom>
            <a:solidFill>
              <a:srgbClr val="6666FF"/>
            </a:solidFill>
            <a:ln w="12700">
              <a:noFill/>
              <a:miter lim="800000"/>
              <a:headEnd/>
              <a:tailEnd/>
            </a:ln>
          </p:spPr>
          <p:txBody>
            <a:bodyPr lIns="95788" tIns="47894" rIns="95788" bIns="47894">
              <a:spAutoFit/>
            </a:bodyPr>
            <a:lstStyle/>
            <a:p>
              <a:pPr algn="ctr" eaLnBrk="0" hangingPunct="0"/>
              <a:r>
                <a:rPr lang="en-GB" altLang="en-GB" sz="2000" b="1">
                  <a:solidFill>
                    <a:schemeClr val="bg1"/>
                  </a:solidFill>
                  <a:latin typeface="Verdana" pitchFamily="34" charset="0"/>
                </a:rPr>
                <a:t>NÃO PODE PARAR SUA PRODUÇÃO POR PROBLEMAS MECÂNICOS</a:t>
              </a:r>
            </a:p>
          </p:txBody>
        </p:sp>
        <p:sp>
          <p:nvSpPr>
            <p:cNvPr id="66567" name="Rectangle 25"/>
            <p:cNvSpPr>
              <a:spLocks noChangeArrowheads="1"/>
            </p:cNvSpPr>
            <p:nvPr/>
          </p:nvSpPr>
          <p:spPr bwMode="auto">
            <a:xfrm>
              <a:off x="192" y="3072"/>
              <a:ext cx="3888" cy="444"/>
            </a:xfrm>
            <a:prstGeom prst="rect">
              <a:avLst/>
            </a:prstGeom>
            <a:solidFill>
              <a:srgbClr val="6666FF"/>
            </a:solidFill>
            <a:ln w="12700">
              <a:noFill/>
              <a:miter lim="800000"/>
              <a:headEnd/>
              <a:tailEnd/>
            </a:ln>
          </p:spPr>
          <p:txBody>
            <a:bodyPr lIns="95788" tIns="47894" rIns="95788" bIns="47894">
              <a:spAutoFit/>
            </a:bodyPr>
            <a:lstStyle/>
            <a:p>
              <a:pPr algn="ctr" eaLnBrk="0" hangingPunct="0"/>
              <a:r>
                <a:rPr lang="en-GB" altLang="en-GB" sz="2000" b="1">
                  <a:solidFill>
                    <a:schemeClr val="bg1"/>
                  </a:solidFill>
                  <a:latin typeface="Verdana" pitchFamily="34" charset="0"/>
                </a:rPr>
                <a:t>PRECISA DE QUALIDADE NA ENERGIA GERADA</a:t>
              </a:r>
            </a:p>
          </p:txBody>
        </p:sp>
        <p:sp>
          <p:nvSpPr>
            <p:cNvPr id="66568" name="Rectangle 26"/>
            <p:cNvSpPr>
              <a:spLocks noChangeArrowheads="1"/>
            </p:cNvSpPr>
            <p:nvPr/>
          </p:nvSpPr>
          <p:spPr bwMode="auto">
            <a:xfrm>
              <a:off x="192" y="3744"/>
              <a:ext cx="3888" cy="252"/>
            </a:xfrm>
            <a:prstGeom prst="rect">
              <a:avLst/>
            </a:prstGeom>
            <a:solidFill>
              <a:srgbClr val="6666FF"/>
            </a:solidFill>
            <a:ln w="12700">
              <a:noFill/>
              <a:miter lim="800000"/>
              <a:headEnd/>
              <a:tailEnd/>
            </a:ln>
          </p:spPr>
          <p:txBody>
            <a:bodyPr lIns="95788" tIns="47894" rIns="95788" bIns="47894">
              <a:spAutoFit/>
            </a:bodyPr>
            <a:lstStyle/>
            <a:p>
              <a:pPr algn="ctr" eaLnBrk="0" hangingPunct="0"/>
              <a:r>
                <a:rPr lang="en-GB" altLang="en-GB" sz="2000" b="1">
                  <a:solidFill>
                    <a:schemeClr val="bg1"/>
                  </a:solidFill>
                  <a:latin typeface="Verdana" pitchFamily="34" charset="0"/>
                </a:rPr>
                <a:t>O CUSTO BENEFÍCIO É FAVORÁVEL</a:t>
              </a:r>
              <a:endParaRPr lang="en-GB" altLang="en-GB" sz="2000" b="1">
                <a:solidFill>
                  <a:schemeClr val="tx1"/>
                </a:solidFill>
                <a:latin typeface="Verdana" pitchFamily="34" charset="0"/>
              </a:endParaRPr>
            </a:p>
          </p:txBody>
        </p:sp>
      </p:grpSp>
      <p:sp>
        <p:nvSpPr>
          <p:cNvPr id="66564" name="Rectangle 29"/>
          <p:cNvSpPr>
            <a:spLocks noGrp="1" noChangeArrowheads="1"/>
          </p:cNvSpPr>
          <p:nvPr>
            <p:ph type="title"/>
          </p:nvPr>
        </p:nvSpPr>
        <p:spPr>
          <a:xfrm>
            <a:off x="762000" y="76200"/>
            <a:ext cx="8048625" cy="725488"/>
          </a:xfrm>
          <a:solidFill>
            <a:srgbClr val="FFFFFF"/>
          </a:solidFill>
        </p:spPr>
        <p:txBody>
          <a:bodyPr lIns="91440" rIns="91440" bIns="45720" anchor="t"/>
          <a:lstStyle/>
          <a:p>
            <a:pPr eaLnBrk="1" hangingPunct="1"/>
            <a:r>
              <a:rPr lang="de-DE" altLang="en-GB" sz="4000"/>
              <a:t>PORQUE O CLIENTE GASTA DINHEIRO COM TRATAMENTO DE ÁGUA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619607" y="2090172"/>
            <a:ext cx="7302320" cy="2585323"/>
          </a:xfrm>
          <a:prstGeom prst="rect">
            <a:avLst/>
          </a:prstGeom>
          <a:noFill/>
        </p:spPr>
        <p:txBody>
          <a:bodyPr wrap="none" lIns="91440" tIns="45720" rIns="91440" bIns="45720">
            <a:spAutoFit/>
          </a:bodyPr>
          <a:lstStyle/>
          <a:p>
            <a:pPr algn="r"/>
            <a:r>
              <a:rPr lang="pt-BR"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Tratamento de águas </a:t>
            </a:r>
          </a:p>
          <a:p>
            <a:pPr algn="r"/>
            <a:r>
              <a:rPr lang="pt-BR"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Industrias</a:t>
            </a:r>
          </a:p>
          <a:p>
            <a:pPr algn="r"/>
            <a:r>
              <a:rPr lang="pt-BR"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Parte 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2" name="Rectangle 2"/>
          <p:cNvSpPr>
            <a:spLocks noChangeArrowheads="1"/>
          </p:cNvSpPr>
          <p:nvPr/>
        </p:nvSpPr>
        <p:spPr bwMode="auto">
          <a:xfrm>
            <a:off x="533400" y="493713"/>
            <a:ext cx="8048625" cy="725487"/>
          </a:xfrm>
          <a:prstGeom prst="rect">
            <a:avLst/>
          </a:prstGeom>
          <a:noFill/>
          <a:ln w="9525">
            <a:noFill/>
            <a:miter lim="800000"/>
            <a:headEnd/>
            <a:tailEnd/>
          </a:ln>
          <a:effectLst/>
        </p:spPr>
        <p:txBody>
          <a:bodyPr lIns="0" tIns="0" rIns="0" bIns="0"/>
          <a:lstStyle/>
          <a:p>
            <a:pPr algn="ctr" eaLnBrk="0" hangingPunct="0">
              <a:defRPr/>
            </a:pPr>
            <a:r>
              <a:rPr lang="pt-BR" sz="6000" b="1">
                <a:solidFill>
                  <a:srgbClr val="000066"/>
                </a:solidFill>
                <a:effectLst>
                  <a:outerShdw blurRad="38100" dist="38100" dir="2700000" algn="tl">
                    <a:srgbClr val="C0C0C0"/>
                  </a:outerShdw>
                </a:effectLst>
                <a:latin typeface="Verdana" pitchFamily="34" charset="0"/>
                <a:cs typeface="+mn-cs"/>
              </a:rPr>
              <a:t>TRATAMENTO DE ÁGUAS</a:t>
            </a:r>
          </a:p>
        </p:txBody>
      </p:sp>
      <p:sp>
        <p:nvSpPr>
          <p:cNvPr id="1095683" name="WordArt 3"/>
          <p:cNvSpPr>
            <a:spLocks noChangeArrowheads="1" noChangeShapeType="1" noTextEdit="1"/>
          </p:cNvSpPr>
          <p:nvPr/>
        </p:nvSpPr>
        <p:spPr bwMode="auto">
          <a:xfrm>
            <a:off x="1219200" y="2667000"/>
            <a:ext cx="7010400" cy="1752600"/>
          </a:xfrm>
          <a:prstGeom prst="rect">
            <a:avLst/>
          </a:prstGeom>
        </p:spPr>
        <p:txBody>
          <a:bodyPr wrap="none" fromWordArt="1">
            <a:prstTxWarp prst="textInflate">
              <a:avLst>
                <a:gd name="adj" fmla="val 13634"/>
              </a:avLst>
            </a:prstTxWarp>
            <a:scene3d>
              <a:camera prst="legacyPerspectiveTopLeft"/>
              <a:lightRig rig="legacyNormal3" dir="r"/>
            </a:scene3d>
            <a:sp3d extrusionH="201600" prstMaterial="legacyMetal">
              <a:extrusionClr>
                <a:srgbClr val="FFFFFF"/>
              </a:extrusionClr>
            </a:sp3d>
          </a:bodyPr>
          <a:lstStyle/>
          <a:p>
            <a:pPr algn="ctr"/>
            <a:r>
              <a:rPr lang="pt-BR" sz="4800" kern="10">
                <a:ln w="9525">
                  <a:round/>
                  <a:headEnd/>
                  <a:tailEnd/>
                </a:ln>
                <a:solidFill>
                  <a:srgbClr val="D2DC00"/>
                </a:solidFill>
                <a:latin typeface="Verdana"/>
                <a:ea typeface="Verdana"/>
                <a:cs typeface="Verdana"/>
              </a:rPr>
              <a:t>REFRIGERAÇÃO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095682"/>
                                        </p:tgtEl>
                                        <p:attrNameLst>
                                          <p:attrName>style.visibility</p:attrName>
                                        </p:attrNameLst>
                                      </p:cBhvr>
                                      <p:to>
                                        <p:strVal val="visible"/>
                                      </p:to>
                                    </p:set>
                                    <p:anim to="" calcmode="lin" valueType="num">
                                      <p:cBhvr>
                                        <p:cTn id="7" dur="1" fill="hold"/>
                                        <p:tgtEl>
                                          <p:spTgt spid="1095682"/>
                                        </p:tgtEl>
                                        <p:attrNameLst>
                                          <p:attrName/>
                                        </p:attrNameLst>
                                      </p:cBhvr>
                                    </p:anim>
                                  </p:childTnLst>
                                </p:cTn>
                              </p:par>
                            </p:childTnLst>
                          </p:cTn>
                        </p:par>
                        <p:par>
                          <p:cTn id="8" fill="hold">
                            <p:stCondLst>
                              <p:cond delay="500"/>
                            </p:stCondLst>
                            <p:childTnLst>
                              <p:par>
                                <p:cTn id="9" presetID="23" presetClass="entr" presetSubtype="288" fill="hold" grpId="0" nodeType="afterEffect">
                                  <p:stCondLst>
                                    <p:cond delay="0"/>
                                  </p:stCondLst>
                                  <p:childTnLst>
                                    <p:set>
                                      <p:cBhvr>
                                        <p:cTn id="10" dur="1" fill="hold">
                                          <p:stCondLst>
                                            <p:cond delay="0"/>
                                          </p:stCondLst>
                                        </p:cTn>
                                        <p:tgtEl>
                                          <p:spTgt spid="1095683"/>
                                        </p:tgtEl>
                                        <p:attrNameLst>
                                          <p:attrName>style.visibility</p:attrName>
                                        </p:attrNameLst>
                                      </p:cBhvr>
                                      <p:to>
                                        <p:strVal val="visible"/>
                                      </p:to>
                                    </p:set>
                                    <p:anim calcmode="lin" valueType="num">
                                      <p:cBhvr>
                                        <p:cTn id="11" dur="500" fill="hold"/>
                                        <p:tgtEl>
                                          <p:spTgt spid="1095683"/>
                                        </p:tgtEl>
                                        <p:attrNameLst>
                                          <p:attrName>ppt_w</p:attrName>
                                        </p:attrNameLst>
                                      </p:cBhvr>
                                      <p:tavLst>
                                        <p:tav tm="0">
                                          <p:val>
                                            <p:strVal val="4/3*#ppt_w"/>
                                          </p:val>
                                        </p:tav>
                                        <p:tav tm="100000">
                                          <p:val>
                                            <p:strVal val="#ppt_w"/>
                                          </p:val>
                                        </p:tav>
                                      </p:tavLst>
                                    </p:anim>
                                    <p:anim calcmode="lin" valueType="num">
                                      <p:cBhvr>
                                        <p:cTn id="12" dur="500" fill="hold"/>
                                        <p:tgtEl>
                                          <p:spTgt spid="109568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682" grpId="0" autoUpdateAnimBg="0"/>
      <p:bldP spid="1095683"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02" name="Text Box 2"/>
          <p:cNvSpPr>
            <a:spLocks noGrp="1" noChangeArrowheads="1"/>
          </p:cNvSpPr>
          <p:nvPr>
            <p:ph type="body" idx="1"/>
          </p:nvPr>
        </p:nvSpPr>
        <p:spPr>
          <a:xfrm>
            <a:off x="419100" y="1341438"/>
            <a:ext cx="8391525" cy="4175125"/>
          </a:xfrm>
        </p:spPr>
        <p:txBody>
          <a:bodyPr lIns="0" tIns="0" rIns="0" bIns="0"/>
          <a:lstStyle/>
          <a:p>
            <a:pPr algn="just" eaLnBrk="1" hangingPunct="1"/>
            <a:r>
              <a:rPr lang="pt-BR" sz="2000" b="1">
                <a:solidFill>
                  <a:schemeClr val="tx2"/>
                </a:solidFill>
              </a:rPr>
              <a:t> Torres de resfriamento são utilizadas para resfriar fluidos líquidos.</a:t>
            </a:r>
          </a:p>
          <a:p>
            <a:pPr algn="just" eaLnBrk="1" hangingPunct="1"/>
            <a:r>
              <a:rPr lang="pt-BR" sz="2000" b="1">
                <a:solidFill>
                  <a:schemeClr val="tx2"/>
                </a:solidFill>
              </a:rPr>
              <a:t>As torres de resfriamento se dividem em dois grupos:</a:t>
            </a:r>
          </a:p>
          <a:p>
            <a:pPr algn="just" eaLnBrk="1" hangingPunct="1"/>
            <a:r>
              <a:rPr lang="pt-BR" sz="2000" b="1">
                <a:solidFill>
                  <a:schemeClr val="tx2"/>
                </a:solidFill>
              </a:rPr>
              <a:t>  Induzidas - São sistemas que possuem ventiladores na parte superior do sistema que fazem com que o ar entre pelas venezianas saindo pela parte superior da torre.</a:t>
            </a:r>
          </a:p>
          <a:p>
            <a:pPr algn="just" eaLnBrk="1" hangingPunct="1"/>
            <a:r>
              <a:rPr lang="pt-BR" sz="2000" b="1">
                <a:solidFill>
                  <a:schemeClr val="tx2"/>
                </a:solidFill>
              </a:rPr>
              <a:t>  Forçadas - São sistemas que possuem ventiladores nas laterais do equipamento, que forçam a entrada de ar no sistema saindo pela parte superior da torre.</a:t>
            </a:r>
          </a:p>
          <a:p>
            <a:pPr algn="just" eaLnBrk="1" hangingPunct="1"/>
            <a:endParaRPr lang="pt-BR" sz="2000" b="1">
              <a:solidFill>
                <a:schemeClr val="tx2"/>
              </a:solidFill>
            </a:endParaRPr>
          </a:p>
          <a:p>
            <a:pPr algn="just" eaLnBrk="1" hangingPunct="1"/>
            <a:endParaRPr lang="pt-BR" sz="2000" b="1">
              <a:solidFill>
                <a:schemeClr val="tx2"/>
              </a:solidFill>
            </a:endParaRPr>
          </a:p>
        </p:txBody>
      </p:sp>
      <p:sp>
        <p:nvSpPr>
          <p:cNvPr id="972803" name="Rectangle 3"/>
          <p:cNvSpPr>
            <a:spLocks noGrp="1" noChangeArrowheads="1"/>
          </p:cNvSpPr>
          <p:nvPr>
            <p:ph type="title"/>
          </p:nvPr>
        </p:nvSpPr>
        <p:spPr>
          <a:xfrm>
            <a:off x="762000" y="368300"/>
            <a:ext cx="8048625" cy="725488"/>
          </a:xfrm>
        </p:spPr>
        <p:txBody>
          <a:bodyPr tIns="0" anchor="t">
            <a:normAutofit fontScale="90000"/>
          </a:bodyPr>
          <a:lstStyle/>
          <a:p>
            <a:pPr eaLnBrk="1" fontAlgn="auto" hangingPunct="1">
              <a:spcAft>
                <a:spcPts val="0"/>
              </a:spcAft>
              <a:defRPr/>
            </a:pPr>
            <a:r>
              <a:rPr lang="pt-BR" b="1"/>
              <a:t>TORRE DE RESFRIAMENTO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72803"/>
                                        </p:tgtEl>
                                        <p:attrNameLst>
                                          <p:attrName>style.visibility</p:attrName>
                                        </p:attrNameLst>
                                      </p:cBhvr>
                                      <p:to>
                                        <p:strVal val="visible"/>
                                      </p:to>
                                    </p:set>
                                    <p:animEffect transition="in" filter="fade">
                                      <p:cBhvr>
                                        <p:cTn id="7" dur="2000"/>
                                        <p:tgtEl>
                                          <p:spTgt spid="9728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72802">
                                            <p:txEl>
                                              <p:pRg st="0" end="0"/>
                                            </p:txEl>
                                          </p:spTgt>
                                        </p:tgtEl>
                                        <p:attrNameLst>
                                          <p:attrName>style.visibility</p:attrName>
                                        </p:attrNameLst>
                                      </p:cBhvr>
                                      <p:to>
                                        <p:strVal val="visible"/>
                                      </p:to>
                                    </p:set>
                                    <p:animEffect transition="in" filter="fade">
                                      <p:cBhvr>
                                        <p:cTn id="12" dur="2000"/>
                                        <p:tgtEl>
                                          <p:spTgt spid="97280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72802">
                                            <p:txEl>
                                              <p:pRg st="1" end="1"/>
                                            </p:txEl>
                                          </p:spTgt>
                                        </p:tgtEl>
                                        <p:attrNameLst>
                                          <p:attrName>style.visibility</p:attrName>
                                        </p:attrNameLst>
                                      </p:cBhvr>
                                      <p:to>
                                        <p:strVal val="visible"/>
                                      </p:to>
                                    </p:set>
                                    <p:animEffect transition="in" filter="fade">
                                      <p:cBhvr>
                                        <p:cTn id="17" dur="2000"/>
                                        <p:tgtEl>
                                          <p:spTgt spid="97280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72802">
                                            <p:txEl>
                                              <p:pRg st="2" end="2"/>
                                            </p:txEl>
                                          </p:spTgt>
                                        </p:tgtEl>
                                        <p:attrNameLst>
                                          <p:attrName>style.visibility</p:attrName>
                                        </p:attrNameLst>
                                      </p:cBhvr>
                                      <p:to>
                                        <p:strVal val="visible"/>
                                      </p:to>
                                    </p:set>
                                    <p:animEffect transition="in" filter="fade">
                                      <p:cBhvr>
                                        <p:cTn id="22" dur="2000"/>
                                        <p:tgtEl>
                                          <p:spTgt spid="97280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72802">
                                            <p:txEl>
                                              <p:pRg st="3" end="3"/>
                                            </p:txEl>
                                          </p:spTgt>
                                        </p:tgtEl>
                                        <p:attrNameLst>
                                          <p:attrName>style.visibility</p:attrName>
                                        </p:attrNameLst>
                                      </p:cBhvr>
                                      <p:to>
                                        <p:strVal val="visible"/>
                                      </p:to>
                                    </p:set>
                                    <p:animEffect transition="in" filter="fade">
                                      <p:cBhvr>
                                        <p:cTn id="27" dur="2000"/>
                                        <p:tgtEl>
                                          <p:spTgt spid="97280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02" grpId="0" build="p"/>
      <p:bldP spid="97280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2"/>
          <p:cNvSpPr>
            <a:spLocks noGrp="1" noChangeArrowheads="1"/>
          </p:cNvSpPr>
          <p:nvPr>
            <p:ph type="body" idx="1"/>
          </p:nvPr>
        </p:nvSpPr>
        <p:spPr>
          <a:xfrm>
            <a:off x="361950" y="311150"/>
            <a:ext cx="8391525" cy="520700"/>
          </a:xfrm>
          <a:solidFill>
            <a:srgbClr val="FFFFFF"/>
          </a:solidFill>
        </p:spPr>
        <p:txBody>
          <a:bodyPr>
            <a:normAutofit fontScale="92500" lnSpcReduction="20000"/>
          </a:bodyPr>
          <a:lstStyle/>
          <a:p>
            <a:pPr marL="274320" indent="-274320" eaLnBrk="1" fontAlgn="auto" hangingPunct="1">
              <a:spcAft>
                <a:spcPts val="0"/>
              </a:spcAft>
              <a:buClr>
                <a:schemeClr val="accent3"/>
              </a:buClr>
              <a:buFontTx/>
              <a:buNone/>
              <a:defRPr/>
            </a:pPr>
            <a:r>
              <a:rPr lang="pt-BR" sz="3500" b="1">
                <a:solidFill>
                  <a:schemeClr val="tx2"/>
                </a:solidFill>
              </a:rPr>
              <a:t>SISTEMAS DE RESFRIAMENTO</a:t>
            </a:r>
          </a:p>
        </p:txBody>
      </p:sp>
      <p:pic>
        <p:nvPicPr>
          <p:cNvPr id="973827" name="Picture 3"/>
          <p:cNvPicPr>
            <a:picLocks noChangeAspect="1" noChangeArrowheads="1"/>
          </p:cNvPicPr>
          <p:nvPr/>
        </p:nvPicPr>
        <p:blipFill>
          <a:blip r:embed="rId3" cstate="print"/>
          <a:srcRect/>
          <a:stretch>
            <a:fillRect/>
          </a:stretch>
        </p:blipFill>
        <p:spPr bwMode="auto">
          <a:xfrm>
            <a:off x="427038" y="1628775"/>
            <a:ext cx="4597400" cy="3119438"/>
          </a:xfrm>
          <a:prstGeom prst="rect">
            <a:avLst/>
          </a:prstGeom>
          <a:noFill/>
          <a:ln w="38100">
            <a:solidFill>
              <a:schemeClr val="tx1"/>
            </a:solidFill>
            <a:miter lim="800000"/>
            <a:headEnd/>
            <a:tailEnd/>
          </a:ln>
        </p:spPr>
      </p:pic>
      <p:pic>
        <p:nvPicPr>
          <p:cNvPr id="973828" name="Picture 4"/>
          <p:cNvPicPr>
            <a:picLocks noChangeAspect="1" noChangeArrowheads="1"/>
          </p:cNvPicPr>
          <p:nvPr/>
        </p:nvPicPr>
        <p:blipFill>
          <a:blip r:embed="rId4" cstate="print"/>
          <a:srcRect/>
          <a:stretch>
            <a:fillRect/>
          </a:stretch>
        </p:blipFill>
        <p:spPr bwMode="auto">
          <a:xfrm>
            <a:off x="5064125" y="2232025"/>
            <a:ext cx="3806825" cy="3444875"/>
          </a:xfrm>
          <a:prstGeom prst="rect">
            <a:avLst/>
          </a:prstGeom>
          <a:noFill/>
          <a:ln w="3810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73827"/>
                                        </p:tgtEl>
                                        <p:attrNameLst>
                                          <p:attrName>style.visibility</p:attrName>
                                        </p:attrNameLst>
                                      </p:cBhvr>
                                      <p:to>
                                        <p:strVal val="visible"/>
                                      </p:to>
                                    </p:set>
                                    <p:anim to="" calcmode="lin" valueType="num">
                                      <p:cBhvr>
                                        <p:cTn id="7" dur="1" fill="hold"/>
                                        <p:tgtEl>
                                          <p:spTgt spid="97382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73828"/>
                                        </p:tgtEl>
                                        <p:attrNameLst>
                                          <p:attrName>style.visibility</p:attrName>
                                        </p:attrNameLst>
                                      </p:cBhvr>
                                      <p:to>
                                        <p:strVal val="visible"/>
                                      </p:to>
                                    </p:set>
                                    <p:anim to="" calcmode="lin" valueType="num">
                                      <p:cBhvr>
                                        <p:cTn id="12" dur="1" fill="hold"/>
                                        <p:tgtEl>
                                          <p:spTgt spid="97382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Grp="1" noChangeAspect="1"/>
          </p:cNvGraphicFramePr>
          <p:nvPr>
            <p:ph type="body" idx="1"/>
          </p:nvPr>
        </p:nvGraphicFramePr>
        <p:xfrm>
          <a:off x="990600" y="1812925"/>
          <a:ext cx="6967538" cy="3978275"/>
        </p:xfrm>
        <a:graphic>
          <a:graphicData uri="http://schemas.openxmlformats.org/presentationml/2006/ole">
            <mc:AlternateContent xmlns:mc="http://schemas.openxmlformats.org/markup-compatibility/2006">
              <mc:Choice xmlns:v="urn:schemas-microsoft-com:vml" Requires="v">
                <p:oleObj name="Imagem bitmap" r:id="rId3" imgW="5687219" imgH="3247619" progId="PBrush">
                  <p:embed/>
                </p:oleObj>
              </mc:Choice>
              <mc:Fallback>
                <p:oleObj name="Imagem bitmap" r:id="rId3" imgW="5687219" imgH="3247619" progId="PBrush">
                  <p:embed/>
                  <p:pic>
                    <p:nvPicPr>
                      <p:cNvPr id="409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812925"/>
                        <a:ext cx="6967538" cy="397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4851" name="Rectangle 3"/>
          <p:cNvSpPr>
            <a:spLocks noGrp="1" noChangeArrowheads="1"/>
          </p:cNvSpPr>
          <p:nvPr>
            <p:ph type="title"/>
          </p:nvPr>
        </p:nvSpPr>
        <p:spPr>
          <a:xfrm>
            <a:off x="762000" y="368300"/>
            <a:ext cx="8048625" cy="725488"/>
          </a:xfrm>
        </p:spPr>
        <p:txBody>
          <a:bodyPr tIns="0" anchor="t">
            <a:normAutofit fontScale="90000"/>
          </a:bodyPr>
          <a:lstStyle/>
          <a:p>
            <a:pPr eaLnBrk="1" fontAlgn="auto" hangingPunct="1">
              <a:spcAft>
                <a:spcPts val="0"/>
              </a:spcAft>
              <a:defRPr/>
            </a:pPr>
            <a:r>
              <a:rPr lang="pt-BR" b="1"/>
              <a:t>ELEMENTOS </a:t>
            </a:r>
            <a:endParaRPr lang="pt-B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63"/>
          <p:cNvGrpSpPr>
            <a:grpSpLocks/>
          </p:cNvGrpSpPr>
          <p:nvPr/>
        </p:nvGrpSpPr>
        <p:grpSpPr bwMode="auto">
          <a:xfrm>
            <a:off x="1585913" y="1766888"/>
            <a:ext cx="6151562" cy="3657600"/>
            <a:chOff x="912" y="1104"/>
            <a:chExt cx="3875" cy="2304"/>
          </a:xfrm>
        </p:grpSpPr>
        <p:sp>
          <p:nvSpPr>
            <p:cNvPr id="70667" name="Rectangle 24"/>
            <p:cNvSpPr>
              <a:spLocks noChangeArrowheads="1"/>
            </p:cNvSpPr>
            <p:nvPr/>
          </p:nvSpPr>
          <p:spPr bwMode="auto">
            <a:xfrm>
              <a:off x="912" y="1104"/>
              <a:ext cx="1218" cy="2304"/>
            </a:xfrm>
            <a:prstGeom prst="rect">
              <a:avLst/>
            </a:prstGeom>
            <a:solidFill>
              <a:srgbClr val="33CC33"/>
            </a:solidFill>
            <a:ln w="3175">
              <a:solidFill>
                <a:srgbClr val="008000"/>
              </a:solidFill>
              <a:miter lim="800000"/>
              <a:headEnd/>
              <a:tailEnd/>
            </a:ln>
          </p:spPr>
          <p:txBody>
            <a:bodyPr wrap="none" anchor="ctr"/>
            <a:lstStyle/>
            <a:p>
              <a:pPr eaLnBrk="0" hangingPunct="0"/>
              <a:endParaRPr lang="pt-BR"/>
            </a:p>
          </p:txBody>
        </p:sp>
        <p:sp>
          <p:nvSpPr>
            <p:cNvPr id="70668" name="Text Box 32"/>
            <p:cNvSpPr txBox="1">
              <a:spLocks noChangeArrowheads="1"/>
            </p:cNvSpPr>
            <p:nvPr/>
          </p:nvSpPr>
          <p:spPr bwMode="auto">
            <a:xfrm>
              <a:off x="1112" y="1602"/>
              <a:ext cx="962" cy="327"/>
            </a:xfrm>
            <a:prstGeom prst="rect">
              <a:avLst/>
            </a:prstGeom>
            <a:noFill/>
            <a:ln w="9525">
              <a:noFill/>
              <a:miter lim="800000"/>
              <a:headEnd/>
              <a:tailEnd/>
            </a:ln>
          </p:spPr>
          <p:txBody>
            <a:bodyPr wrap="none">
              <a:spAutoFit/>
            </a:bodyPr>
            <a:lstStyle/>
            <a:p>
              <a:pPr eaLnBrk="0" hangingPunct="0"/>
              <a:r>
                <a:rPr lang="pt-BR" sz="2800" b="1">
                  <a:solidFill>
                    <a:srgbClr val="000099"/>
                  </a:solidFill>
                  <a:latin typeface="Verdana" pitchFamily="34" charset="0"/>
                </a:rPr>
                <a:t>TORRE</a:t>
              </a:r>
            </a:p>
          </p:txBody>
        </p:sp>
        <p:sp>
          <p:nvSpPr>
            <p:cNvPr id="70669" name="AutoShape 33"/>
            <p:cNvSpPr>
              <a:spLocks noChangeArrowheads="1"/>
            </p:cNvSpPr>
            <p:nvPr/>
          </p:nvSpPr>
          <p:spPr bwMode="auto">
            <a:xfrm>
              <a:off x="3293" y="2958"/>
              <a:ext cx="1112" cy="450"/>
            </a:xfrm>
            <a:prstGeom prst="flowChartAlternateProcess">
              <a:avLst/>
            </a:prstGeom>
            <a:solidFill>
              <a:srgbClr val="FF9900"/>
            </a:solidFill>
            <a:ln w="3175">
              <a:solidFill>
                <a:srgbClr val="000000"/>
              </a:solidFill>
              <a:miter lim="800000"/>
              <a:headEnd/>
              <a:tailEnd/>
            </a:ln>
          </p:spPr>
          <p:txBody>
            <a:bodyPr wrap="none" anchor="ctr"/>
            <a:lstStyle/>
            <a:p>
              <a:pPr eaLnBrk="0" hangingPunct="0"/>
              <a:endParaRPr lang="pt-BR"/>
            </a:p>
          </p:txBody>
        </p:sp>
        <p:sp>
          <p:nvSpPr>
            <p:cNvPr id="70670" name="Rectangle 34"/>
            <p:cNvSpPr>
              <a:spLocks noChangeArrowheads="1"/>
            </p:cNvSpPr>
            <p:nvPr/>
          </p:nvSpPr>
          <p:spPr bwMode="auto">
            <a:xfrm>
              <a:off x="3505" y="1666"/>
              <a:ext cx="317" cy="899"/>
            </a:xfrm>
            <a:prstGeom prst="rect">
              <a:avLst/>
            </a:prstGeom>
            <a:solidFill>
              <a:srgbClr val="FF9900"/>
            </a:solidFill>
            <a:ln w="3175">
              <a:solidFill>
                <a:srgbClr val="000000"/>
              </a:solidFill>
              <a:miter lim="800000"/>
              <a:headEnd/>
              <a:tailEnd/>
            </a:ln>
          </p:spPr>
          <p:txBody>
            <a:bodyPr wrap="none" anchor="ctr"/>
            <a:lstStyle/>
            <a:p>
              <a:pPr eaLnBrk="0" hangingPunct="0"/>
              <a:endParaRPr lang="pt-BR"/>
            </a:p>
          </p:txBody>
        </p:sp>
        <p:sp>
          <p:nvSpPr>
            <p:cNvPr id="70671" name="Line 35"/>
            <p:cNvSpPr>
              <a:spLocks noChangeShapeType="1"/>
            </p:cNvSpPr>
            <p:nvPr/>
          </p:nvSpPr>
          <p:spPr bwMode="auto">
            <a:xfrm>
              <a:off x="2130" y="3296"/>
              <a:ext cx="1163" cy="0"/>
            </a:xfrm>
            <a:prstGeom prst="line">
              <a:avLst/>
            </a:prstGeom>
            <a:noFill/>
            <a:ln w="3175">
              <a:solidFill>
                <a:srgbClr val="FF3300"/>
              </a:solidFill>
              <a:round/>
              <a:headEnd/>
              <a:tailEnd/>
            </a:ln>
          </p:spPr>
          <p:txBody>
            <a:bodyPr wrap="none" anchor="ctr"/>
            <a:lstStyle/>
            <a:p>
              <a:endParaRPr lang="pt-BR"/>
            </a:p>
          </p:txBody>
        </p:sp>
        <p:sp>
          <p:nvSpPr>
            <p:cNvPr id="70672" name="Line 37"/>
            <p:cNvSpPr>
              <a:spLocks noChangeShapeType="1"/>
            </p:cNvSpPr>
            <p:nvPr/>
          </p:nvSpPr>
          <p:spPr bwMode="auto">
            <a:xfrm>
              <a:off x="4405" y="3183"/>
              <a:ext cx="370" cy="0"/>
            </a:xfrm>
            <a:prstGeom prst="line">
              <a:avLst/>
            </a:prstGeom>
            <a:noFill/>
            <a:ln w="3175">
              <a:solidFill>
                <a:srgbClr val="FF3300"/>
              </a:solidFill>
              <a:round/>
              <a:headEnd/>
              <a:tailEnd/>
            </a:ln>
          </p:spPr>
          <p:txBody>
            <a:bodyPr wrap="none" anchor="ctr"/>
            <a:lstStyle/>
            <a:p>
              <a:endParaRPr lang="pt-BR"/>
            </a:p>
          </p:txBody>
        </p:sp>
        <p:sp>
          <p:nvSpPr>
            <p:cNvPr id="70673" name="Line 39"/>
            <p:cNvSpPr>
              <a:spLocks noChangeShapeType="1"/>
            </p:cNvSpPr>
            <p:nvPr/>
          </p:nvSpPr>
          <p:spPr bwMode="auto">
            <a:xfrm flipH="1">
              <a:off x="2130" y="1329"/>
              <a:ext cx="2645" cy="0"/>
            </a:xfrm>
            <a:prstGeom prst="line">
              <a:avLst/>
            </a:prstGeom>
            <a:noFill/>
            <a:ln w="3175">
              <a:solidFill>
                <a:srgbClr val="FF3300"/>
              </a:solidFill>
              <a:round/>
              <a:headEnd/>
              <a:tailEnd/>
            </a:ln>
          </p:spPr>
          <p:txBody>
            <a:bodyPr wrap="none" anchor="ctr"/>
            <a:lstStyle/>
            <a:p>
              <a:endParaRPr lang="pt-BR"/>
            </a:p>
          </p:txBody>
        </p:sp>
        <p:sp>
          <p:nvSpPr>
            <p:cNvPr id="70674" name="Line 40"/>
            <p:cNvSpPr>
              <a:spLocks noChangeShapeType="1"/>
            </p:cNvSpPr>
            <p:nvPr/>
          </p:nvSpPr>
          <p:spPr bwMode="auto">
            <a:xfrm flipV="1">
              <a:off x="2904" y="1835"/>
              <a:ext cx="0" cy="1461"/>
            </a:xfrm>
            <a:prstGeom prst="line">
              <a:avLst/>
            </a:prstGeom>
            <a:noFill/>
            <a:ln w="3175">
              <a:solidFill>
                <a:srgbClr val="FF3300"/>
              </a:solidFill>
              <a:round/>
              <a:headEnd/>
              <a:tailEnd/>
            </a:ln>
          </p:spPr>
          <p:txBody>
            <a:bodyPr wrap="none" anchor="ctr"/>
            <a:lstStyle/>
            <a:p>
              <a:endParaRPr lang="pt-BR"/>
            </a:p>
          </p:txBody>
        </p:sp>
        <p:sp>
          <p:nvSpPr>
            <p:cNvPr id="70675" name="Line 41"/>
            <p:cNvSpPr>
              <a:spLocks noChangeShapeType="1"/>
            </p:cNvSpPr>
            <p:nvPr/>
          </p:nvSpPr>
          <p:spPr bwMode="auto">
            <a:xfrm>
              <a:off x="2922" y="1835"/>
              <a:ext cx="583" cy="0"/>
            </a:xfrm>
            <a:prstGeom prst="line">
              <a:avLst/>
            </a:prstGeom>
            <a:noFill/>
            <a:ln w="3175">
              <a:solidFill>
                <a:srgbClr val="FF3300"/>
              </a:solidFill>
              <a:round/>
              <a:headEnd/>
              <a:tailEnd/>
            </a:ln>
          </p:spPr>
          <p:txBody>
            <a:bodyPr wrap="none" anchor="ctr"/>
            <a:lstStyle/>
            <a:p>
              <a:endParaRPr lang="pt-BR"/>
            </a:p>
          </p:txBody>
        </p:sp>
        <p:sp>
          <p:nvSpPr>
            <p:cNvPr id="70676" name="Line 42"/>
            <p:cNvSpPr>
              <a:spLocks noChangeShapeType="1"/>
            </p:cNvSpPr>
            <p:nvPr/>
          </p:nvSpPr>
          <p:spPr bwMode="auto">
            <a:xfrm>
              <a:off x="3822" y="2453"/>
              <a:ext cx="953" cy="0"/>
            </a:xfrm>
            <a:prstGeom prst="line">
              <a:avLst/>
            </a:prstGeom>
            <a:noFill/>
            <a:ln w="3175">
              <a:solidFill>
                <a:srgbClr val="FF3300"/>
              </a:solidFill>
              <a:round/>
              <a:headEnd/>
              <a:tailEnd/>
            </a:ln>
          </p:spPr>
          <p:txBody>
            <a:bodyPr wrap="none" anchor="ctr"/>
            <a:lstStyle/>
            <a:p>
              <a:endParaRPr lang="pt-BR"/>
            </a:p>
          </p:txBody>
        </p:sp>
        <p:sp>
          <p:nvSpPr>
            <p:cNvPr id="70677" name="Text Box 43"/>
            <p:cNvSpPr txBox="1">
              <a:spLocks noChangeArrowheads="1"/>
            </p:cNvSpPr>
            <p:nvPr/>
          </p:nvSpPr>
          <p:spPr bwMode="auto">
            <a:xfrm>
              <a:off x="3609" y="1907"/>
              <a:ext cx="1022" cy="366"/>
            </a:xfrm>
            <a:prstGeom prst="rect">
              <a:avLst/>
            </a:prstGeom>
            <a:noFill/>
            <a:ln w="9525">
              <a:noFill/>
              <a:miter lim="800000"/>
              <a:headEnd/>
              <a:tailEnd/>
            </a:ln>
          </p:spPr>
          <p:txBody>
            <a:bodyPr wrap="none">
              <a:spAutoFit/>
            </a:bodyPr>
            <a:lstStyle/>
            <a:p>
              <a:pPr algn="ctr" eaLnBrk="0" hangingPunct="0"/>
              <a:r>
                <a:rPr lang="pt-BR" sz="1600" b="1">
                  <a:solidFill>
                    <a:srgbClr val="000099"/>
                  </a:solidFill>
                  <a:latin typeface="Verdana" pitchFamily="34" charset="0"/>
                </a:rPr>
                <a:t>     Trocador </a:t>
              </a:r>
            </a:p>
            <a:p>
              <a:pPr algn="ctr" eaLnBrk="0" hangingPunct="0"/>
              <a:r>
                <a:rPr lang="pt-BR" sz="1600" b="1">
                  <a:solidFill>
                    <a:srgbClr val="000099"/>
                  </a:solidFill>
                  <a:latin typeface="Verdana" pitchFamily="34" charset="0"/>
                </a:rPr>
                <a:t>  a placa</a:t>
              </a:r>
              <a:endParaRPr lang="pt-BR" sz="1600">
                <a:solidFill>
                  <a:srgbClr val="000099"/>
                </a:solidFill>
                <a:latin typeface="Verdana" pitchFamily="34" charset="0"/>
              </a:endParaRPr>
            </a:p>
          </p:txBody>
        </p:sp>
        <p:sp>
          <p:nvSpPr>
            <p:cNvPr id="70678" name="Text Box 44"/>
            <p:cNvSpPr txBox="1">
              <a:spLocks noChangeArrowheads="1"/>
            </p:cNvSpPr>
            <p:nvPr/>
          </p:nvSpPr>
          <p:spPr bwMode="auto">
            <a:xfrm>
              <a:off x="3538" y="2978"/>
              <a:ext cx="730" cy="366"/>
            </a:xfrm>
            <a:prstGeom prst="rect">
              <a:avLst/>
            </a:prstGeom>
            <a:noFill/>
            <a:ln w="9525">
              <a:noFill/>
              <a:miter lim="800000"/>
              <a:headEnd/>
              <a:tailEnd/>
            </a:ln>
          </p:spPr>
          <p:txBody>
            <a:bodyPr wrap="none">
              <a:spAutoFit/>
            </a:bodyPr>
            <a:lstStyle/>
            <a:p>
              <a:pPr eaLnBrk="0" hangingPunct="0"/>
              <a:r>
                <a:rPr lang="pt-BR" sz="1600">
                  <a:solidFill>
                    <a:srgbClr val="000099"/>
                  </a:solidFill>
                  <a:latin typeface="Verdana" pitchFamily="34" charset="0"/>
                </a:rPr>
                <a:t>Trocador </a:t>
              </a:r>
            </a:p>
            <a:p>
              <a:pPr eaLnBrk="0" hangingPunct="0"/>
              <a:r>
                <a:rPr lang="pt-BR" sz="1600">
                  <a:solidFill>
                    <a:srgbClr val="000099"/>
                  </a:solidFill>
                  <a:latin typeface="Verdana" pitchFamily="34" charset="0"/>
                </a:rPr>
                <a:t> Tubular</a:t>
              </a:r>
            </a:p>
          </p:txBody>
        </p:sp>
        <p:sp>
          <p:nvSpPr>
            <p:cNvPr id="70679" name="Line 46"/>
            <p:cNvSpPr>
              <a:spLocks noChangeShapeType="1"/>
            </p:cNvSpPr>
            <p:nvPr/>
          </p:nvSpPr>
          <p:spPr bwMode="auto">
            <a:xfrm flipV="1">
              <a:off x="4787" y="1329"/>
              <a:ext cx="0" cy="1854"/>
            </a:xfrm>
            <a:prstGeom prst="line">
              <a:avLst/>
            </a:prstGeom>
            <a:noFill/>
            <a:ln w="3175">
              <a:solidFill>
                <a:srgbClr val="FF3300"/>
              </a:solidFill>
              <a:round/>
              <a:headEnd/>
              <a:tailEnd/>
            </a:ln>
          </p:spPr>
          <p:txBody>
            <a:bodyPr wrap="none" anchor="ctr"/>
            <a:lstStyle/>
            <a:p>
              <a:endParaRPr lang="pt-BR"/>
            </a:p>
          </p:txBody>
        </p:sp>
      </p:grpSp>
      <p:grpSp>
        <p:nvGrpSpPr>
          <p:cNvPr id="70659" name="Group 57"/>
          <p:cNvGrpSpPr>
            <a:grpSpLocks/>
          </p:cNvGrpSpPr>
          <p:nvPr/>
        </p:nvGrpSpPr>
        <p:grpSpPr bwMode="auto">
          <a:xfrm>
            <a:off x="3622675" y="1476375"/>
            <a:ext cx="2566988" cy="4467225"/>
            <a:chOff x="2473" y="1312"/>
            <a:chExt cx="1750" cy="2814"/>
          </a:xfrm>
        </p:grpSpPr>
        <p:grpSp>
          <p:nvGrpSpPr>
            <p:cNvPr id="70661" name="Group 55"/>
            <p:cNvGrpSpPr>
              <a:grpSpLocks/>
            </p:cNvGrpSpPr>
            <p:nvPr/>
          </p:nvGrpSpPr>
          <p:grpSpPr bwMode="auto">
            <a:xfrm>
              <a:off x="2473" y="3623"/>
              <a:ext cx="1021" cy="503"/>
              <a:chOff x="2473" y="3623"/>
              <a:chExt cx="1021" cy="503"/>
            </a:xfrm>
          </p:grpSpPr>
          <p:sp>
            <p:nvSpPr>
              <p:cNvPr id="70665" name="AutoShape 49"/>
              <p:cNvSpPr>
                <a:spLocks noChangeArrowheads="1"/>
              </p:cNvSpPr>
              <p:nvPr/>
            </p:nvSpPr>
            <p:spPr bwMode="auto">
              <a:xfrm rot="5400000">
                <a:off x="2730" y="3594"/>
                <a:ext cx="113" cy="172"/>
              </a:xfrm>
              <a:prstGeom prst="triangle">
                <a:avLst>
                  <a:gd name="adj" fmla="val 50000"/>
                </a:avLst>
              </a:prstGeom>
              <a:solidFill>
                <a:srgbClr val="FF6600"/>
              </a:solidFill>
              <a:ln w="3175">
                <a:solidFill>
                  <a:schemeClr val="bg1"/>
                </a:solidFill>
                <a:miter lim="800000"/>
                <a:headEnd/>
                <a:tailEnd/>
              </a:ln>
            </p:spPr>
            <p:txBody>
              <a:bodyPr wrap="none" anchor="ctr"/>
              <a:lstStyle/>
              <a:p>
                <a:pPr eaLnBrk="0" hangingPunct="0"/>
                <a:endParaRPr lang="pt-BR"/>
              </a:p>
            </p:txBody>
          </p:sp>
          <p:sp>
            <p:nvSpPr>
              <p:cNvPr id="70666" name="Text Box 51"/>
              <p:cNvSpPr txBox="1">
                <a:spLocks noChangeArrowheads="1"/>
              </p:cNvSpPr>
              <p:nvPr/>
            </p:nvSpPr>
            <p:spPr bwMode="auto">
              <a:xfrm>
                <a:off x="2473" y="3760"/>
                <a:ext cx="1021" cy="366"/>
              </a:xfrm>
              <a:prstGeom prst="rect">
                <a:avLst/>
              </a:prstGeom>
              <a:noFill/>
              <a:ln w="9525">
                <a:noFill/>
                <a:miter lim="800000"/>
                <a:headEnd/>
                <a:tailEnd/>
              </a:ln>
            </p:spPr>
            <p:txBody>
              <a:bodyPr wrap="none">
                <a:spAutoFit/>
              </a:bodyPr>
              <a:lstStyle/>
              <a:p>
                <a:pPr algn="ctr" eaLnBrk="0" hangingPunct="0"/>
                <a:r>
                  <a:rPr lang="pt-BR" sz="1600" b="1">
                    <a:solidFill>
                      <a:srgbClr val="000099"/>
                    </a:solidFill>
                    <a:latin typeface="Verdana" pitchFamily="34" charset="0"/>
                  </a:rPr>
                  <a:t>Saída de </a:t>
                </a:r>
              </a:p>
              <a:p>
                <a:pPr algn="ctr" eaLnBrk="0" hangingPunct="0"/>
                <a:r>
                  <a:rPr lang="pt-BR" sz="1600" b="1">
                    <a:solidFill>
                      <a:srgbClr val="000099"/>
                    </a:solidFill>
                    <a:latin typeface="Verdana" pitchFamily="34" charset="0"/>
                  </a:rPr>
                  <a:t>Água (Fria)</a:t>
                </a:r>
                <a:endParaRPr lang="pt-BR" sz="1600">
                  <a:solidFill>
                    <a:srgbClr val="000099"/>
                  </a:solidFill>
                  <a:latin typeface="Verdana" pitchFamily="34" charset="0"/>
                </a:endParaRPr>
              </a:p>
            </p:txBody>
          </p:sp>
        </p:grpSp>
        <p:grpSp>
          <p:nvGrpSpPr>
            <p:cNvPr id="70662" name="Group 56"/>
            <p:cNvGrpSpPr>
              <a:grpSpLocks/>
            </p:cNvGrpSpPr>
            <p:nvPr/>
          </p:nvGrpSpPr>
          <p:grpSpPr bwMode="auto">
            <a:xfrm>
              <a:off x="2816" y="1312"/>
              <a:ext cx="1407" cy="457"/>
              <a:chOff x="2816" y="1312"/>
              <a:chExt cx="1407" cy="457"/>
            </a:xfrm>
          </p:grpSpPr>
          <p:sp>
            <p:nvSpPr>
              <p:cNvPr id="70663" name="AutoShape 50"/>
              <p:cNvSpPr>
                <a:spLocks noChangeArrowheads="1"/>
              </p:cNvSpPr>
              <p:nvPr/>
            </p:nvSpPr>
            <p:spPr bwMode="auto">
              <a:xfrm rot="-5400000">
                <a:off x="2846" y="1627"/>
                <a:ext cx="112" cy="172"/>
              </a:xfrm>
              <a:prstGeom prst="triangle">
                <a:avLst>
                  <a:gd name="adj" fmla="val 50000"/>
                </a:avLst>
              </a:prstGeom>
              <a:solidFill>
                <a:srgbClr val="FF6600"/>
              </a:solidFill>
              <a:ln w="3175">
                <a:solidFill>
                  <a:schemeClr val="bg1"/>
                </a:solidFill>
                <a:miter lim="800000"/>
                <a:headEnd/>
                <a:tailEnd/>
              </a:ln>
            </p:spPr>
            <p:txBody>
              <a:bodyPr wrap="none" anchor="ctr"/>
              <a:lstStyle/>
              <a:p>
                <a:pPr eaLnBrk="0" hangingPunct="0"/>
                <a:endParaRPr lang="pt-BR"/>
              </a:p>
            </p:txBody>
          </p:sp>
          <p:sp>
            <p:nvSpPr>
              <p:cNvPr id="70664" name="Text Box 52"/>
              <p:cNvSpPr txBox="1">
                <a:spLocks noChangeArrowheads="1"/>
              </p:cNvSpPr>
              <p:nvPr/>
            </p:nvSpPr>
            <p:spPr bwMode="auto">
              <a:xfrm>
                <a:off x="2893" y="1312"/>
                <a:ext cx="1330" cy="366"/>
              </a:xfrm>
              <a:prstGeom prst="rect">
                <a:avLst/>
              </a:prstGeom>
              <a:noFill/>
              <a:ln w="9525">
                <a:noFill/>
                <a:miter lim="800000"/>
                <a:headEnd/>
                <a:tailEnd/>
              </a:ln>
            </p:spPr>
            <p:txBody>
              <a:bodyPr wrap="none">
                <a:spAutoFit/>
              </a:bodyPr>
              <a:lstStyle/>
              <a:p>
                <a:pPr algn="ctr" eaLnBrk="0" hangingPunct="0"/>
                <a:r>
                  <a:rPr lang="pt-BR" sz="1600" b="1">
                    <a:solidFill>
                      <a:srgbClr val="000099"/>
                    </a:solidFill>
                    <a:latin typeface="Verdana" pitchFamily="34" charset="0"/>
                  </a:rPr>
                  <a:t>Retorno de </a:t>
                </a:r>
              </a:p>
              <a:p>
                <a:pPr algn="ctr" eaLnBrk="0" hangingPunct="0"/>
                <a:r>
                  <a:rPr lang="pt-BR" sz="1600" b="1">
                    <a:solidFill>
                      <a:srgbClr val="000099"/>
                    </a:solidFill>
                    <a:latin typeface="Verdana" pitchFamily="34" charset="0"/>
                  </a:rPr>
                  <a:t>Água ( Quente)</a:t>
                </a:r>
              </a:p>
            </p:txBody>
          </p:sp>
        </p:grpSp>
      </p:grpSp>
      <p:sp>
        <p:nvSpPr>
          <p:cNvPr id="70660" name="Rectangle 61"/>
          <p:cNvSpPr>
            <a:spLocks noGrp="1" noChangeArrowheads="1"/>
          </p:cNvSpPr>
          <p:nvPr>
            <p:ph type="title"/>
          </p:nvPr>
        </p:nvSpPr>
        <p:spPr>
          <a:xfrm>
            <a:off x="419100" y="368300"/>
            <a:ext cx="8724900" cy="725488"/>
          </a:xfrm>
        </p:spPr>
        <p:txBody>
          <a:bodyPr tIns="0" anchor="t"/>
          <a:lstStyle/>
          <a:p>
            <a:pPr eaLnBrk="1" hangingPunct="1"/>
            <a:r>
              <a:rPr lang="pt-BR" sz="4400"/>
              <a:t>FLUXOGRAMA</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0"/>
          <p:cNvPicPr>
            <a:picLocks noChangeAspect="1" noChangeArrowheads="1"/>
          </p:cNvPicPr>
          <p:nvPr/>
        </p:nvPicPr>
        <p:blipFill>
          <a:blip r:embed="rId3" cstate="print"/>
          <a:srcRect/>
          <a:stretch>
            <a:fillRect/>
          </a:stretch>
        </p:blipFill>
        <p:spPr bwMode="auto">
          <a:xfrm>
            <a:off x="419100" y="1447800"/>
            <a:ext cx="7505700" cy="4284663"/>
          </a:xfrm>
          <a:prstGeom prst="rect">
            <a:avLst/>
          </a:prstGeom>
          <a:noFill/>
          <a:ln w="38100">
            <a:solidFill>
              <a:srgbClr val="000000"/>
            </a:solidFill>
            <a:miter lim="800000"/>
            <a:headEnd/>
            <a:tailEnd/>
          </a:ln>
        </p:spPr>
      </p:pic>
      <p:sp>
        <p:nvSpPr>
          <p:cNvPr id="71683" name="Rectangle 13"/>
          <p:cNvSpPr>
            <a:spLocks noGrp="1" noChangeArrowheads="1"/>
          </p:cNvSpPr>
          <p:nvPr>
            <p:ph type="title"/>
          </p:nvPr>
        </p:nvSpPr>
        <p:spPr>
          <a:xfrm>
            <a:off x="152400" y="368300"/>
            <a:ext cx="11849100" cy="725488"/>
          </a:xfrm>
        </p:spPr>
        <p:txBody>
          <a:bodyPr tIns="0" anchor="t"/>
          <a:lstStyle/>
          <a:p>
            <a:pPr eaLnBrk="1" hangingPunct="1"/>
            <a:r>
              <a:rPr lang="pt-BR" sz="4400"/>
              <a:t>CONDENSADOR EVAPORATIVO</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76"/>
          <p:cNvGrpSpPr>
            <a:grpSpLocks/>
          </p:cNvGrpSpPr>
          <p:nvPr/>
        </p:nvGrpSpPr>
        <p:grpSpPr bwMode="auto">
          <a:xfrm>
            <a:off x="857250" y="1676400"/>
            <a:ext cx="7296150" cy="3741738"/>
            <a:chOff x="650" y="1291"/>
            <a:chExt cx="4596" cy="2357"/>
          </a:xfrm>
        </p:grpSpPr>
        <p:sp>
          <p:nvSpPr>
            <p:cNvPr id="72708" name="AutoShape 35"/>
            <p:cNvSpPr>
              <a:spLocks noChangeArrowheads="1"/>
            </p:cNvSpPr>
            <p:nvPr/>
          </p:nvSpPr>
          <p:spPr bwMode="auto">
            <a:xfrm rot="10800000">
              <a:off x="4139" y="2955"/>
              <a:ext cx="682" cy="693"/>
            </a:xfrm>
            <a:prstGeom prst="flowChartMagneticTape">
              <a:avLst/>
            </a:prstGeom>
            <a:solidFill>
              <a:srgbClr val="FF9900"/>
            </a:solidFill>
            <a:ln w="3175">
              <a:solidFill>
                <a:srgbClr val="000000"/>
              </a:solidFill>
              <a:miter lim="800000"/>
              <a:headEnd/>
              <a:tailEnd/>
            </a:ln>
          </p:spPr>
          <p:txBody>
            <a:bodyPr wrap="none" anchor="ctr"/>
            <a:lstStyle/>
            <a:p>
              <a:pPr eaLnBrk="0" hangingPunct="0"/>
              <a:endParaRPr lang="pt-BR"/>
            </a:p>
          </p:txBody>
        </p:sp>
        <p:sp>
          <p:nvSpPr>
            <p:cNvPr id="72709" name="AutoShape 8"/>
            <p:cNvSpPr>
              <a:spLocks noChangeArrowheads="1"/>
            </p:cNvSpPr>
            <p:nvPr/>
          </p:nvSpPr>
          <p:spPr bwMode="auto">
            <a:xfrm rot="-5400000">
              <a:off x="4109" y="2878"/>
              <a:ext cx="693" cy="848"/>
            </a:xfrm>
            <a:prstGeom prst="flowChartMagneticTape">
              <a:avLst/>
            </a:prstGeom>
            <a:solidFill>
              <a:srgbClr val="FF9900"/>
            </a:solidFill>
            <a:ln w="3175">
              <a:solidFill>
                <a:srgbClr val="000000"/>
              </a:solidFill>
              <a:miter lim="800000"/>
              <a:headEnd/>
              <a:tailEnd/>
            </a:ln>
          </p:spPr>
          <p:txBody>
            <a:bodyPr wrap="none" anchor="ctr"/>
            <a:lstStyle/>
            <a:p>
              <a:pPr eaLnBrk="0" hangingPunct="0"/>
              <a:endParaRPr lang="pt-BR"/>
            </a:p>
          </p:txBody>
        </p:sp>
        <p:sp>
          <p:nvSpPr>
            <p:cNvPr id="72710" name="Rectangle 9"/>
            <p:cNvSpPr>
              <a:spLocks noChangeArrowheads="1"/>
            </p:cNvSpPr>
            <p:nvPr/>
          </p:nvSpPr>
          <p:spPr bwMode="auto">
            <a:xfrm>
              <a:off x="694" y="2301"/>
              <a:ext cx="1212" cy="1270"/>
            </a:xfrm>
            <a:prstGeom prst="rect">
              <a:avLst/>
            </a:prstGeom>
            <a:solidFill>
              <a:srgbClr val="FFCC99"/>
            </a:solidFill>
            <a:ln w="3175">
              <a:solidFill>
                <a:srgbClr val="000000"/>
              </a:solidFill>
              <a:miter lim="800000"/>
              <a:headEnd/>
              <a:tailEnd/>
            </a:ln>
          </p:spPr>
          <p:txBody>
            <a:bodyPr wrap="none" anchor="ctr"/>
            <a:lstStyle/>
            <a:p>
              <a:pPr eaLnBrk="0" hangingPunct="0"/>
              <a:endParaRPr lang="pt-BR"/>
            </a:p>
          </p:txBody>
        </p:sp>
        <p:sp>
          <p:nvSpPr>
            <p:cNvPr id="72711" name="Rectangle 10"/>
            <p:cNvSpPr>
              <a:spLocks noChangeArrowheads="1"/>
            </p:cNvSpPr>
            <p:nvPr/>
          </p:nvSpPr>
          <p:spPr bwMode="auto">
            <a:xfrm>
              <a:off x="3193" y="1493"/>
              <a:ext cx="719" cy="1154"/>
            </a:xfrm>
            <a:prstGeom prst="rect">
              <a:avLst/>
            </a:prstGeom>
            <a:noFill/>
            <a:ln w="3175">
              <a:solidFill>
                <a:srgbClr val="000000"/>
              </a:solidFill>
              <a:miter lim="800000"/>
              <a:headEnd/>
              <a:tailEnd/>
            </a:ln>
          </p:spPr>
          <p:txBody>
            <a:bodyPr wrap="none" anchor="ctr"/>
            <a:lstStyle/>
            <a:p>
              <a:pPr eaLnBrk="0" hangingPunct="0"/>
              <a:endParaRPr lang="pt-BR"/>
            </a:p>
          </p:txBody>
        </p:sp>
        <p:sp>
          <p:nvSpPr>
            <p:cNvPr id="72712" name="AutoShape 12"/>
            <p:cNvSpPr>
              <a:spLocks noChangeArrowheads="1"/>
            </p:cNvSpPr>
            <p:nvPr/>
          </p:nvSpPr>
          <p:spPr bwMode="auto">
            <a:xfrm>
              <a:off x="3193" y="1685"/>
              <a:ext cx="719" cy="39"/>
            </a:xfrm>
            <a:prstGeom prst="flowChartAlternateProcess">
              <a:avLst/>
            </a:prstGeom>
            <a:noFill/>
            <a:ln w="3175">
              <a:solidFill>
                <a:schemeClr val="tx1"/>
              </a:solidFill>
              <a:miter lim="800000"/>
              <a:headEnd/>
              <a:tailEnd/>
            </a:ln>
          </p:spPr>
          <p:txBody>
            <a:bodyPr wrap="none" anchor="ctr"/>
            <a:lstStyle/>
            <a:p>
              <a:pPr eaLnBrk="0" hangingPunct="0"/>
              <a:endParaRPr lang="pt-BR"/>
            </a:p>
          </p:txBody>
        </p:sp>
        <p:sp>
          <p:nvSpPr>
            <p:cNvPr id="72713" name="AutoShape 13"/>
            <p:cNvSpPr>
              <a:spLocks noChangeArrowheads="1"/>
            </p:cNvSpPr>
            <p:nvPr/>
          </p:nvSpPr>
          <p:spPr bwMode="auto">
            <a:xfrm>
              <a:off x="3193" y="1762"/>
              <a:ext cx="719" cy="39"/>
            </a:xfrm>
            <a:prstGeom prst="flowChartAlternateProcess">
              <a:avLst/>
            </a:prstGeom>
            <a:noFill/>
            <a:ln w="3175">
              <a:solidFill>
                <a:schemeClr val="tx1"/>
              </a:solidFill>
              <a:miter lim="800000"/>
              <a:headEnd/>
              <a:tailEnd/>
            </a:ln>
          </p:spPr>
          <p:txBody>
            <a:bodyPr wrap="none" anchor="ctr"/>
            <a:lstStyle/>
            <a:p>
              <a:pPr eaLnBrk="0" hangingPunct="0"/>
              <a:endParaRPr lang="pt-BR"/>
            </a:p>
          </p:txBody>
        </p:sp>
        <p:sp>
          <p:nvSpPr>
            <p:cNvPr id="72714" name="AutoShape 14"/>
            <p:cNvSpPr>
              <a:spLocks noChangeArrowheads="1"/>
            </p:cNvSpPr>
            <p:nvPr/>
          </p:nvSpPr>
          <p:spPr bwMode="auto">
            <a:xfrm>
              <a:off x="3193" y="1839"/>
              <a:ext cx="719" cy="39"/>
            </a:xfrm>
            <a:prstGeom prst="flowChartAlternateProcess">
              <a:avLst/>
            </a:prstGeom>
            <a:noFill/>
            <a:ln w="3175">
              <a:solidFill>
                <a:schemeClr val="tx1"/>
              </a:solidFill>
              <a:miter lim="800000"/>
              <a:headEnd/>
              <a:tailEnd/>
            </a:ln>
          </p:spPr>
          <p:txBody>
            <a:bodyPr wrap="none" anchor="ctr"/>
            <a:lstStyle/>
            <a:p>
              <a:pPr eaLnBrk="0" hangingPunct="0"/>
              <a:endParaRPr lang="pt-BR"/>
            </a:p>
          </p:txBody>
        </p:sp>
        <p:sp>
          <p:nvSpPr>
            <p:cNvPr id="72715" name="AutoShape 15"/>
            <p:cNvSpPr>
              <a:spLocks noChangeArrowheads="1"/>
            </p:cNvSpPr>
            <p:nvPr/>
          </p:nvSpPr>
          <p:spPr bwMode="auto">
            <a:xfrm>
              <a:off x="3193" y="1916"/>
              <a:ext cx="719" cy="39"/>
            </a:xfrm>
            <a:prstGeom prst="flowChartAlternateProcess">
              <a:avLst/>
            </a:prstGeom>
            <a:noFill/>
            <a:ln w="3175">
              <a:solidFill>
                <a:schemeClr val="tx1"/>
              </a:solidFill>
              <a:miter lim="800000"/>
              <a:headEnd/>
              <a:tailEnd/>
            </a:ln>
          </p:spPr>
          <p:txBody>
            <a:bodyPr wrap="none" anchor="ctr"/>
            <a:lstStyle/>
            <a:p>
              <a:pPr eaLnBrk="0" hangingPunct="0"/>
              <a:endParaRPr lang="pt-BR"/>
            </a:p>
          </p:txBody>
        </p:sp>
        <p:sp>
          <p:nvSpPr>
            <p:cNvPr id="72716" name="Line 16"/>
            <p:cNvSpPr>
              <a:spLocks noChangeShapeType="1"/>
            </p:cNvSpPr>
            <p:nvPr/>
          </p:nvSpPr>
          <p:spPr bwMode="auto">
            <a:xfrm flipV="1">
              <a:off x="4783" y="1685"/>
              <a:ext cx="0" cy="1309"/>
            </a:xfrm>
            <a:prstGeom prst="line">
              <a:avLst/>
            </a:prstGeom>
            <a:noFill/>
            <a:ln w="38100">
              <a:solidFill>
                <a:schemeClr val="tx1"/>
              </a:solidFill>
              <a:round/>
              <a:headEnd/>
              <a:tailEnd/>
            </a:ln>
          </p:spPr>
          <p:txBody>
            <a:bodyPr wrap="none" anchor="ctr"/>
            <a:lstStyle/>
            <a:p>
              <a:endParaRPr lang="pt-BR"/>
            </a:p>
          </p:txBody>
        </p:sp>
        <p:sp>
          <p:nvSpPr>
            <p:cNvPr id="72717" name="Line 17"/>
            <p:cNvSpPr>
              <a:spLocks noChangeShapeType="1"/>
            </p:cNvSpPr>
            <p:nvPr/>
          </p:nvSpPr>
          <p:spPr bwMode="auto">
            <a:xfrm flipH="1">
              <a:off x="3912" y="1685"/>
              <a:ext cx="871" cy="0"/>
            </a:xfrm>
            <a:prstGeom prst="line">
              <a:avLst/>
            </a:prstGeom>
            <a:noFill/>
            <a:ln w="38100">
              <a:solidFill>
                <a:schemeClr val="tx1"/>
              </a:solidFill>
              <a:round/>
              <a:headEnd/>
              <a:tailEnd/>
            </a:ln>
          </p:spPr>
          <p:txBody>
            <a:bodyPr wrap="none" anchor="ctr"/>
            <a:lstStyle/>
            <a:p>
              <a:endParaRPr lang="pt-BR"/>
            </a:p>
          </p:txBody>
        </p:sp>
        <p:sp>
          <p:nvSpPr>
            <p:cNvPr id="72718" name="Text Box 18"/>
            <p:cNvSpPr txBox="1">
              <a:spLocks noChangeArrowheads="1"/>
            </p:cNvSpPr>
            <p:nvPr/>
          </p:nvSpPr>
          <p:spPr bwMode="auto">
            <a:xfrm>
              <a:off x="3922" y="3228"/>
              <a:ext cx="1065" cy="366"/>
            </a:xfrm>
            <a:prstGeom prst="rect">
              <a:avLst/>
            </a:prstGeom>
            <a:noFill/>
            <a:ln w="9525">
              <a:noFill/>
              <a:miter lim="800000"/>
              <a:headEnd/>
              <a:tailEnd/>
            </a:ln>
          </p:spPr>
          <p:txBody>
            <a:bodyPr wrap="none">
              <a:spAutoFit/>
            </a:bodyPr>
            <a:lstStyle/>
            <a:p>
              <a:pPr eaLnBrk="0" hangingPunct="0"/>
              <a:r>
                <a:rPr lang="pt-BR" sz="1600">
                  <a:latin typeface="Verdana" pitchFamily="34" charset="0"/>
                </a:rPr>
                <a:t>  </a:t>
              </a:r>
              <a:r>
                <a:rPr lang="pt-BR" sz="1600" b="1">
                  <a:solidFill>
                    <a:srgbClr val="003399"/>
                  </a:solidFill>
                  <a:latin typeface="Verdana" pitchFamily="34" charset="0"/>
                </a:rPr>
                <a:t>Compressor</a:t>
              </a:r>
              <a:endParaRPr lang="pt-BR" sz="1600" b="1">
                <a:latin typeface="Verdana" pitchFamily="34" charset="0"/>
              </a:endParaRPr>
            </a:p>
            <a:p>
              <a:pPr eaLnBrk="0" hangingPunct="0"/>
              <a:r>
                <a:rPr lang="pt-BR" sz="1600" b="1">
                  <a:latin typeface="Verdana" pitchFamily="34" charset="0"/>
                </a:rPr>
                <a:t> </a:t>
              </a:r>
            </a:p>
          </p:txBody>
        </p:sp>
        <p:sp>
          <p:nvSpPr>
            <p:cNvPr id="72719" name="Text Box 20"/>
            <p:cNvSpPr txBox="1">
              <a:spLocks noChangeArrowheads="1"/>
            </p:cNvSpPr>
            <p:nvPr/>
          </p:nvSpPr>
          <p:spPr bwMode="auto">
            <a:xfrm>
              <a:off x="3980" y="1291"/>
              <a:ext cx="1266" cy="366"/>
            </a:xfrm>
            <a:prstGeom prst="rect">
              <a:avLst/>
            </a:prstGeom>
            <a:noFill/>
            <a:ln w="9525">
              <a:noFill/>
              <a:miter lim="800000"/>
              <a:headEnd/>
              <a:tailEnd/>
            </a:ln>
          </p:spPr>
          <p:txBody>
            <a:bodyPr wrap="none">
              <a:spAutoFit/>
            </a:bodyPr>
            <a:lstStyle/>
            <a:p>
              <a:pPr eaLnBrk="0" hangingPunct="0"/>
              <a:r>
                <a:rPr lang="pt-BR" sz="1600" b="1">
                  <a:solidFill>
                    <a:srgbClr val="000099"/>
                  </a:solidFill>
                  <a:latin typeface="Verdana" pitchFamily="34" charset="0"/>
                </a:rPr>
                <a:t>Amônia Quente </a:t>
              </a:r>
            </a:p>
            <a:p>
              <a:pPr eaLnBrk="0" hangingPunct="0"/>
              <a:r>
                <a:rPr lang="pt-BR" sz="1600" b="1">
                  <a:solidFill>
                    <a:srgbClr val="000099"/>
                  </a:solidFill>
                  <a:latin typeface="Verdana" pitchFamily="34" charset="0"/>
                </a:rPr>
                <a:t>   ( Entrada)</a:t>
              </a:r>
            </a:p>
          </p:txBody>
        </p:sp>
        <p:sp>
          <p:nvSpPr>
            <p:cNvPr id="72720" name="Line 24"/>
            <p:cNvSpPr>
              <a:spLocks noChangeShapeType="1"/>
            </p:cNvSpPr>
            <p:nvPr/>
          </p:nvSpPr>
          <p:spPr bwMode="auto">
            <a:xfrm flipH="1">
              <a:off x="3306" y="1570"/>
              <a:ext cx="38" cy="77"/>
            </a:xfrm>
            <a:prstGeom prst="line">
              <a:avLst/>
            </a:prstGeom>
            <a:noFill/>
            <a:ln w="3175">
              <a:solidFill>
                <a:srgbClr val="FF3300"/>
              </a:solidFill>
              <a:round/>
              <a:headEnd/>
              <a:tailEnd/>
            </a:ln>
          </p:spPr>
          <p:txBody>
            <a:bodyPr wrap="none" anchor="ctr"/>
            <a:lstStyle/>
            <a:p>
              <a:endParaRPr lang="pt-BR"/>
            </a:p>
          </p:txBody>
        </p:sp>
        <p:sp>
          <p:nvSpPr>
            <p:cNvPr id="72721" name="Line 25"/>
            <p:cNvSpPr>
              <a:spLocks noChangeShapeType="1"/>
            </p:cNvSpPr>
            <p:nvPr/>
          </p:nvSpPr>
          <p:spPr bwMode="auto">
            <a:xfrm>
              <a:off x="3344" y="1570"/>
              <a:ext cx="38" cy="77"/>
            </a:xfrm>
            <a:prstGeom prst="line">
              <a:avLst/>
            </a:prstGeom>
            <a:noFill/>
            <a:ln w="3175">
              <a:solidFill>
                <a:srgbClr val="FF3300"/>
              </a:solidFill>
              <a:round/>
              <a:headEnd/>
              <a:tailEnd/>
            </a:ln>
          </p:spPr>
          <p:txBody>
            <a:bodyPr wrap="none" anchor="ctr"/>
            <a:lstStyle/>
            <a:p>
              <a:endParaRPr lang="pt-BR"/>
            </a:p>
          </p:txBody>
        </p:sp>
        <p:sp>
          <p:nvSpPr>
            <p:cNvPr id="72722" name="Line 26"/>
            <p:cNvSpPr>
              <a:spLocks noChangeShapeType="1"/>
            </p:cNvSpPr>
            <p:nvPr/>
          </p:nvSpPr>
          <p:spPr bwMode="auto">
            <a:xfrm>
              <a:off x="3533" y="1570"/>
              <a:ext cx="38" cy="77"/>
            </a:xfrm>
            <a:prstGeom prst="line">
              <a:avLst/>
            </a:prstGeom>
            <a:noFill/>
            <a:ln w="3175">
              <a:solidFill>
                <a:srgbClr val="FF3300"/>
              </a:solidFill>
              <a:round/>
              <a:headEnd/>
              <a:tailEnd/>
            </a:ln>
          </p:spPr>
          <p:txBody>
            <a:bodyPr wrap="none" anchor="ctr"/>
            <a:lstStyle/>
            <a:p>
              <a:endParaRPr lang="pt-BR"/>
            </a:p>
          </p:txBody>
        </p:sp>
        <p:sp>
          <p:nvSpPr>
            <p:cNvPr id="72723" name="Line 27"/>
            <p:cNvSpPr>
              <a:spLocks noChangeShapeType="1"/>
            </p:cNvSpPr>
            <p:nvPr/>
          </p:nvSpPr>
          <p:spPr bwMode="auto">
            <a:xfrm>
              <a:off x="3798" y="1570"/>
              <a:ext cx="38" cy="77"/>
            </a:xfrm>
            <a:prstGeom prst="line">
              <a:avLst/>
            </a:prstGeom>
            <a:noFill/>
            <a:ln w="3175">
              <a:solidFill>
                <a:srgbClr val="FF3300"/>
              </a:solidFill>
              <a:round/>
              <a:headEnd/>
              <a:tailEnd/>
            </a:ln>
          </p:spPr>
          <p:txBody>
            <a:bodyPr wrap="none" anchor="ctr"/>
            <a:lstStyle/>
            <a:p>
              <a:endParaRPr lang="pt-BR"/>
            </a:p>
          </p:txBody>
        </p:sp>
        <p:sp>
          <p:nvSpPr>
            <p:cNvPr id="72724" name="Line 28"/>
            <p:cNvSpPr>
              <a:spLocks noChangeShapeType="1"/>
            </p:cNvSpPr>
            <p:nvPr/>
          </p:nvSpPr>
          <p:spPr bwMode="auto">
            <a:xfrm flipH="1">
              <a:off x="3496" y="1570"/>
              <a:ext cx="37" cy="77"/>
            </a:xfrm>
            <a:prstGeom prst="line">
              <a:avLst/>
            </a:prstGeom>
            <a:noFill/>
            <a:ln w="3175">
              <a:solidFill>
                <a:srgbClr val="FF3300"/>
              </a:solidFill>
              <a:round/>
              <a:headEnd/>
              <a:tailEnd/>
            </a:ln>
          </p:spPr>
          <p:txBody>
            <a:bodyPr wrap="none" anchor="ctr"/>
            <a:lstStyle/>
            <a:p>
              <a:endParaRPr lang="pt-BR"/>
            </a:p>
          </p:txBody>
        </p:sp>
        <p:sp>
          <p:nvSpPr>
            <p:cNvPr id="72725" name="Line 29"/>
            <p:cNvSpPr>
              <a:spLocks noChangeShapeType="1"/>
            </p:cNvSpPr>
            <p:nvPr/>
          </p:nvSpPr>
          <p:spPr bwMode="auto">
            <a:xfrm flipH="1">
              <a:off x="3761" y="1570"/>
              <a:ext cx="37" cy="77"/>
            </a:xfrm>
            <a:prstGeom prst="line">
              <a:avLst/>
            </a:prstGeom>
            <a:noFill/>
            <a:ln w="3175">
              <a:solidFill>
                <a:srgbClr val="FF3300"/>
              </a:solidFill>
              <a:round/>
              <a:headEnd/>
              <a:tailEnd/>
            </a:ln>
          </p:spPr>
          <p:txBody>
            <a:bodyPr wrap="none" anchor="ctr"/>
            <a:lstStyle/>
            <a:p>
              <a:endParaRPr lang="pt-BR"/>
            </a:p>
          </p:txBody>
        </p:sp>
        <p:sp>
          <p:nvSpPr>
            <p:cNvPr id="72726" name="Line 31"/>
            <p:cNvSpPr>
              <a:spLocks noChangeShapeType="1"/>
            </p:cNvSpPr>
            <p:nvPr/>
          </p:nvSpPr>
          <p:spPr bwMode="auto">
            <a:xfrm flipH="1">
              <a:off x="1830" y="1955"/>
              <a:ext cx="1363" cy="0"/>
            </a:xfrm>
            <a:prstGeom prst="line">
              <a:avLst/>
            </a:prstGeom>
            <a:noFill/>
            <a:ln w="38100">
              <a:solidFill>
                <a:schemeClr val="accent2"/>
              </a:solidFill>
              <a:round/>
              <a:headEnd/>
              <a:tailEnd/>
            </a:ln>
          </p:spPr>
          <p:txBody>
            <a:bodyPr wrap="none" anchor="ctr"/>
            <a:lstStyle/>
            <a:p>
              <a:endParaRPr lang="pt-BR"/>
            </a:p>
          </p:txBody>
        </p:sp>
        <p:sp>
          <p:nvSpPr>
            <p:cNvPr id="72727" name="Line 33"/>
            <p:cNvSpPr>
              <a:spLocks noChangeShapeType="1"/>
            </p:cNvSpPr>
            <p:nvPr/>
          </p:nvSpPr>
          <p:spPr bwMode="auto">
            <a:xfrm>
              <a:off x="1830" y="1955"/>
              <a:ext cx="0" cy="231"/>
            </a:xfrm>
            <a:prstGeom prst="line">
              <a:avLst/>
            </a:prstGeom>
            <a:noFill/>
            <a:ln w="38100">
              <a:solidFill>
                <a:schemeClr val="tx1"/>
              </a:solidFill>
              <a:round/>
              <a:headEnd/>
              <a:tailEnd/>
            </a:ln>
          </p:spPr>
          <p:txBody>
            <a:bodyPr wrap="none" anchor="ctr"/>
            <a:lstStyle/>
            <a:p>
              <a:endParaRPr lang="pt-BR"/>
            </a:p>
          </p:txBody>
        </p:sp>
        <p:sp>
          <p:nvSpPr>
            <p:cNvPr id="72728" name="Line 36"/>
            <p:cNvSpPr>
              <a:spLocks noChangeShapeType="1"/>
            </p:cNvSpPr>
            <p:nvPr/>
          </p:nvSpPr>
          <p:spPr bwMode="auto">
            <a:xfrm>
              <a:off x="1906" y="2994"/>
              <a:ext cx="2233" cy="0"/>
            </a:xfrm>
            <a:prstGeom prst="line">
              <a:avLst/>
            </a:prstGeom>
            <a:noFill/>
            <a:ln w="38100">
              <a:solidFill>
                <a:schemeClr val="tx1"/>
              </a:solidFill>
              <a:round/>
              <a:headEnd/>
              <a:tailEnd/>
            </a:ln>
          </p:spPr>
          <p:txBody>
            <a:bodyPr wrap="none" anchor="ctr"/>
            <a:lstStyle/>
            <a:p>
              <a:endParaRPr lang="pt-BR"/>
            </a:p>
          </p:txBody>
        </p:sp>
        <p:sp>
          <p:nvSpPr>
            <p:cNvPr id="72729" name="Text Box 37"/>
            <p:cNvSpPr txBox="1">
              <a:spLocks noChangeArrowheads="1"/>
            </p:cNvSpPr>
            <p:nvPr/>
          </p:nvSpPr>
          <p:spPr bwMode="auto">
            <a:xfrm>
              <a:off x="650" y="2458"/>
              <a:ext cx="1266" cy="442"/>
            </a:xfrm>
            <a:prstGeom prst="rect">
              <a:avLst/>
            </a:prstGeom>
            <a:noFill/>
            <a:ln w="9525">
              <a:noFill/>
              <a:miter lim="800000"/>
              <a:headEnd/>
              <a:tailEnd/>
            </a:ln>
          </p:spPr>
          <p:txBody>
            <a:bodyPr wrap="none">
              <a:spAutoFit/>
            </a:bodyPr>
            <a:lstStyle/>
            <a:p>
              <a:pPr eaLnBrk="0" hangingPunct="0"/>
              <a:r>
                <a:rPr lang="pt-BR" sz="2000" b="1">
                  <a:solidFill>
                    <a:srgbClr val="000099"/>
                  </a:solidFill>
                  <a:latin typeface="Verdana" pitchFamily="34" charset="0"/>
                </a:rPr>
                <a:t>Unidade de </a:t>
              </a:r>
            </a:p>
            <a:p>
              <a:pPr eaLnBrk="0" hangingPunct="0"/>
              <a:r>
                <a:rPr lang="pt-BR" sz="2000" b="1">
                  <a:solidFill>
                    <a:srgbClr val="000099"/>
                  </a:solidFill>
                  <a:latin typeface="Verdana" pitchFamily="34" charset="0"/>
                </a:rPr>
                <a:t>Refrigeração</a:t>
              </a:r>
              <a:endParaRPr lang="pt-BR" sz="2000">
                <a:solidFill>
                  <a:srgbClr val="000099"/>
                </a:solidFill>
                <a:latin typeface="Verdana" pitchFamily="34" charset="0"/>
              </a:endParaRPr>
            </a:p>
          </p:txBody>
        </p:sp>
        <p:sp>
          <p:nvSpPr>
            <p:cNvPr id="72730" name="Text Box 38"/>
            <p:cNvSpPr txBox="1">
              <a:spLocks noChangeArrowheads="1"/>
            </p:cNvSpPr>
            <p:nvPr/>
          </p:nvSpPr>
          <p:spPr bwMode="auto">
            <a:xfrm>
              <a:off x="2257" y="1534"/>
              <a:ext cx="980" cy="366"/>
            </a:xfrm>
            <a:prstGeom prst="rect">
              <a:avLst/>
            </a:prstGeom>
            <a:noFill/>
            <a:ln w="9525">
              <a:noFill/>
              <a:miter lim="800000"/>
              <a:headEnd/>
              <a:tailEnd/>
            </a:ln>
          </p:spPr>
          <p:txBody>
            <a:bodyPr wrap="none">
              <a:spAutoFit/>
            </a:bodyPr>
            <a:lstStyle/>
            <a:p>
              <a:pPr eaLnBrk="0" hangingPunct="0"/>
              <a:r>
                <a:rPr lang="pt-BR" sz="1600" b="1">
                  <a:solidFill>
                    <a:srgbClr val="000099"/>
                  </a:solidFill>
                  <a:latin typeface="Verdana" pitchFamily="34" charset="0"/>
                </a:rPr>
                <a:t>Amônia Fria</a:t>
              </a:r>
            </a:p>
            <a:p>
              <a:pPr eaLnBrk="0" hangingPunct="0"/>
              <a:r>
                <a:rPr lang="pt-BR" sz="1600" b="1">
                  <a:solidFill>
                    <a:srgbClr val="000099"/>
                  </a:solidFill>
                  <a:latin typeface="Verdana" pitchFamily="34" charset="0"/>
                </a:rPr>
                <a:t>    (Saída)</a:t>
              </a:r>
            </a:p>
          </p:txBody>
        </p:sp>
        <p:sp>
          <p:nvSpPr>
            <p:cNvPr id="72731" name="Rectangle 39"/>
            <p:cNvSpPr>
              <a:spLocks noChangeArrowheads="1"/>
            </p:cNvSpPr>
            <p:nvPr/>
          </p:nvSpPr>
          <p:spPr bwMode="auto">
            <a:xfrm>
              <a:off x="1754" y="1878"/>
              <a:ext cx="152" cy="154"/>
            </a:xfrm>
            <a:prstGeom prst="rect">
              <a:avLst/>
            </a:prstGeom>
            <a:solidFill>
              <a:schemeClr val="tx1"/>
            </a:solidFill>
            <a:ln w="3175">
              <a:solidFill>
                <a:srgbClr val="FF3300"/>
              </a:solidFill>
              <a:miter lim="800000"/>
              <a:headEnd/>
              <a:tailEnd/>
            </a:ln>
          </p:spPr>
          <p:txBody>
            <a:bodyPr wrap="none" anchor="ctr"/>
            <a:lstStyle/>
            <a:p>
              <a:pPr eaLnBrk="0" hangingPunct="0"/>
              <a:endParaRPr lang="pt-BR"/>
            </a:p>
          </p:txBody>
        </p:sp>
        <p:sp>
          <p:nvSpPr>
            <p:cNvPr id="72732" name="Text Box 40"/>
            <p:cNvSpPr txBox="1">
              <a:spLocks noChangeArrowheads="1"/>
            </p:cNvSpPr>
            <p:nvPr/>
          </p:nvSpPr>
          <p:spPr bwMode="auto">
            <a:xfrm>
              <a:off x="1382" y="1504"/>
              <a:ext cx="867" cy="366"/>
            </a:xfrm>
            <a:prstGeom prst="rect">
              <a:avLst/>
            </a:prstGeom>
            <a:noFill/>
            <a:ln w="9525">
              <a:noFill/>
              <a:miter lim="800000"/>
              <a:headEnd/>
              <a:tailEnd/>
            </a:ln>
          </p:spPr>
          <p:txBody>
            <a:bodyPr wrap="none">
              <a:spAutoFit/>
            </a:bodyPr>
            <a:lstStyle/>
            <a:p>
              <a:pPr eaLnBrk="0" hangingPunct="0"/>
              <a:r>
                <a:rPr lang="pt-BR" sz="1600" b="1">
                  <a:solidFill>
                    <a:srgbClr val="000099"/>
                  </a:solidFill>
                  <a:latin typeface="Verdana" pitchFamily="34" charset="0"/>
                </a:rPr>
                <a:t>Válvula de</a:t>
              </a:r>
            </a:p>
            <a:p>
              <a:pPr eaLnBrk="0" hangingPunct="0"/>
              <a:r>
                <a:rPr lang="pt-BR" sz="1600" b="1">
                  <a:solidFill>
                    <a:srgbClr val="000099"/>
                  </a:solidFill>
                  <a:latin typeface="Verdana" pitchFamily="34" charset="0"/>
                </a:rPr>
                <a:t>Expansão</a:t>
              </a:r>
              <a:endParaRPr lang="pt-BR" sz="1600">
                <a:solidFill>
                  <a:srgbClr val="000099"/>
                </a:solidFill>
                <a:latin typeface="Verdana" pitchFamily="34" charset="0"/>
              </a:endParaRPr>
            </a:p>
          </p:txBody>
        </p:sp>
        <p:sp>
          <p:nvSpPr>
            <p:cNvPr id="72733" name="AutoShape 52"/>
            <p:cNvSpPr>
              <a:spLocks noChangeArrowheads="1"/>
            </p:cNvSpPr>
            <p:nvPr/>
          </p:nvSpPr>
          <p:spPr bwMode="auto">
            <a:xfrm rot="10800000">
              <a:off x="3382" y="2301"/>
              <a:ext cx="530" cy="346"/>
            </a:xfrm>
            <a:prstGeom prst="rtTriangle">
              <a:avLst/>
            </a:prstGeom>
            <a:noFill/>
            <a:ln w="9525">
              <a:solidFill>
                <a:srgbClr val="000000"/>
              </a:solidFill>
              <a:miter lim="800000"/>
              <a:headEnd/>
              <a:tailEnd/>
            </a:ln>
          </p:spPr>
          <p:txBody>
            <a:bodyPr wrap="none" anchor="ctr"/>
            <a:lstStyle/>
            <a:p>
              <a:pPr eaLnBrk="0" hangingPunct="0"/>
              <a:endParaRPr lang="pt-BR"/>
            </a:p>
          </p:txBody>
        </p:sp>
        <p:sp>
          <p:nvSpPr>
            <p:cNvPr id="72734" name="Line 53"/>
            <p:cNvSpPr>
              <a:spLocks noChangeShapeType="1"/>
            </p:cNvSpPr>
            <p:nvPr/>
          </p:nvSpPr>
          <p:spPr bwMode="auto">
            <a:xfrm>
              <a:off x="3912" y="2461"/>
              <a:ext cx="68" cy="0"/>
            </a:xfrm>
            <a:prstGeom prst="line">
              <a:avLst/>
            </a:prstGeom>
            <a:noFill/>
            <a:ln w="9525">
              <a:solidFill>
                <a:srgbClr val="FF3300"/>
              </a:solidFill>
              <a:round/>
              <a:headEnd/>
              <a:tailEnd/>
            </a:ln>
          </p:spPr>
          <p:txBody>
            <a:bodyPr wrap="none" anchor="ctr"/>
            <a:lstStyle/>
            <a:p>
              <a:endParaRPr lang="pt-BR"/>
            </a:p>
          </p:txBody>
        </p:sp>
        <p:sp>
          <p:nvSpPr>
            <p:cNvPr id="72735" name="Line 54"/>
            <p:cNvSpPr>
              <a:spLocks noChangeShapeType="1"/>
            </p:cNvSpPr>
            <p:nvPr/>
          </p:nvSpPr>
          <p:spPr bwMode="auto">
            <a:xfrm flipV="1">
              <a:off x="3980" y="1570"/>
              <a:ext cx="0" cy="891"/>
            </a:xfrm>
            <a:prstGeom prst="line">
              <a:avLst/>
            </a:prstGeom>
            <a:noFill/>
            <a:ln w="9525">
              <a:solidFill>
                <a:srgbClr val="FF3300"/>
              </a:solidFill>
              <a:round/>
              <a:headEnd/>
              <a:tailEnd/>
            </a:ln>
          </p:spPr>
          <p:txBody>
            <a:bodyPr wrap="none" anchor="ctr"/>
            <a:lstStyle/>
            <a:p>
              <a:endParaRPr lang="pt-BR"/>
            </a:p>
          </p:txBody>
        </p:sp>
        <p:sp>
          <p:nvSpPr>
            <p:cNvPr id="72736" name="Line 55"/>
            <p:cNvSpPr>
              <a:spLocks noChangeShapeType="1"/>
            </p:cNvSpPr>
            <p:nvPr/>
          </p:nvSpPr>
          <p:spPr bwMode="auto">
            <a:xfrm flipH="1">
              <a:off x="3344" y="1570"/>
              <a:ext cx="636" cy="0"/>
            </a:xfrm>
            <a:prstGeom prst="line">
              <a:avLst/>
            </a:prstGeom>
            <a:noFill/>
            <a:ln w="9525">
              <a:solidFill>
                <a:srgbClr val="FF3300"/>
              </a:solidFill>
              <a:round/>
              <a:headEnd/>
              <a:tailEnd/>
            </a:ln>
          </p:spPr>
          <p:txBody>
            <a:bodyPr wrap="none" anchor="ctr"/>
            <a:lstStyle/>
            <a:p>
              <a:endParaRPr lang="pt-BR"/>
            </a:p>
          </p:txBody>
        </p:sp>
        <p:sp>
          <p:nvSpPr>
            <p:cNvPr id="72737" name="AutoShape 56"/>
            <p:cNvSpPr>
              <a:spLocks noChangeArrowheads="1"/>
            </p:cNvSpPr>
            <p:nvPr/>
          </p:nvSpPr>
          <p:spPr bwMode="auto">
            <a:xfrm rot="-765979">
              <a:off x="3193" y="2109"/>
              <a:ext cx="159" cy="159"/>
            </a:xfrm>
            <a:prstGeom prst="flowChartMagneticTape">
              <a:avLst/>
            </a:prstGeom>
            <a:noFill/>
            <a:ln w="9525">
              <a:solidFill>
                <a:srgbClr val="FF3300"/>
              </a:solidFill>
              <a:miter lim="800000"/>
              <a:headEnd/>
              <a:tailEnd/>
            </a:ln>
          </p:spPr>
          <p:txBody>
            <a:bodyPr wrap="none" anchor="ctr"/>
            <a:lstStyle/>
            <a:p>
              <a:pPr eaLnBrk="0" hangingPunct="0"/>
              <a:endParaRPr lang="pt-BR"/>
            </a:p>
          </p:txBody>
        </p:sp>
        <p:sp>
          <p:nvSpPr>
            <p:cNvPr id="72738" name="Freeform 57"/>
            <p:cNvSpPr>
              <a:spLocks/>
            </p:cNvSpPr>
            <p:nvPr/>
          </p:nvSpPr>
          <p:spPr bwMode="auto">
            <a:xfrm>
              <a:off x="3420" y="2186"/>
              <a:ext cx="76" cy="38"/>
            </a:xfrm>
            <a:custGeom>
              <a:avLst/>
              <a:gdLst>
                <a:gd name="T0" fmla="*/ 0 w 96"/>
                <a:gd name="T1" fmla="*/ 19 h 48"/>
                <a:gd name="T2" fmla="*/ 37 w 96"/>
                <a:gd name="T3" fmla="*/ 0 h 48"/>
                <a:gd name="T4" fmla="*/ 0 60000 65536"/>
                <a:gd name="T5" fmla="*/ 0 60000 65536"/>
                <a:gd name="T6" fmla="*/ 0 w 96"/>
                <a:gd name="T7" fmla="*/ 0 h 48"/>
                <a:gd name="T8" fmla="*/ 96 w 96"/>
                <a:gd name="T9" fmla="*/ 48 h 48"/>
              </a:gdLst>
              <a:ahLst/>
              <a:cxnLst>
                <a:cxn ang="T4">
                  <a:pos x="T0" y="T1"/>
                </a:cxn>
                <a:cxn ang="T5">
                  <a:pos x="T2" y="T3"/>
                </a:cxn>
              </a:cxnLst>
              <a:rect l="T6" t="T7" r="T8" b="T9"/>
              <a:pathLst>
                <a:path w="96" h="48">
                  <a:moveTo>
                    <a:pt x="0" y="48"/>
                  </a:moveTo>
                  <a:cubicBezTo>
                    <a:pt x="40" y="28"/>
                    <a:pt x="80" y="8"/>
                    <a:pt x="96" y="0"/>
                  </a:cubicBezTo>
                </a:path>
              </a:pathLst>
            </a:custGeom>
            <a:noFill/>
            <a:ln w="9525" cap="flat" cmpd="sng">
              <a:solidFill>
                <a:srgbClr val="FF3300"/>
              </a:solidFill>
              <a:prstDash val="solid"/>
              <a:round/>
              <a:headEnd/>
              <a:tailEnd/>
            </a:ln>
          </p:spPr>
          <p:txBody>
            <a:bodyPr wrap="none" anchor="ctr"/>
            <a:lstStyle/>
            <a:p>
              <a:endParaRPr lang="pt-BR"/>
            </a:p>
          </p:txBody>
        </p:sp>
        <p:sp>
          <p:nvSpPr>
            <p:cNvPr id="72739" name="Freeform 58"/>
            <p:cNvSpPr>
              <a:spLocks/>
            </p:cNvSpPr>
            <p:nvPr/>
          </p:nvSpPr>
          <p:spPr bwMode="auto">
            <a:xfrm>
              <a:off x="3533" y="2186"/>
              <a:ext cx="76" cy="38"/>
            </a:xfrm>
            <a:custGeom>
              <a:avLst/>
              <a:gdLst>
                <a:gd name="T0" fmla="*/ 0 w 96"/>
                <a:gd name="T1" fmla="*/ 19 h 48"/>
                <a:gd name="T2" fmla="*/ 37 w 96"/>
                <a:gd name="T3" fmla="*/ 0 h 48"/>
                <a:gd name="T4" fmla="*/ 0 60000 65536"/>
                <a:gd name="T5" fmla="*/ 0 60000 65536"/>
                <a:gd name="T6" fmla="*/ 0 w 96"/>
                <a:gd name="T7" fmla="*/ 0 h 48"/>
                <a:gd name="T8" fmla="*/ 96 w 96"/>
                <a:gd name="T9" fmla="*/ 48 h 48"/>
              </a:gdLst>
              <a:ahLst/>
              <a:cxnLst>
                <a:cxn ang="T4">
                  <a:pos x="T0" y="T1"/>
                </a:cxn>
                <a:cxn ang="T5">
                  <a:pos x="T2" y="T3"/>
                </a:cxn>
              </a:cxnLst>
              <a:rect l="T6" t="T7" r="T8" b="T9"/>
              <a:pathLst>
                <a:path w="96" h="48">
                  <a:moveTo>
                    <a:pt x="0" y="48"/>
                  </a:moveTo>
                  <a:cubicBezTo>
                    <a:pt x="40" y="28"/>
                    <a:pt x="80" y="8"/>
                    <a:pt x="96" y="0"/>
                  </a:cubicBezTo>
                </a:path>
              </a:pathLst>
            </a:custGeom>
            <a:noFill/>
            <a:ln w="9525" cap="flat" cmpd="sng">
              <a:solidFill>
                <a:srgbClr val="FF3300"/>
              </a:solidFill>
              <a:prstDash val="solid"/>
              <a:round/>
              <a:headEnd/>
              <a:tailEnd/>
            </a:ln>
          </p:spPr>
          <p:txBody>
            <a:bodyPr wrap="none" anchor="ctr"/>
            <a:lstStyle/>
            <a:p>
              <a:endParaRPr lang="pt-BR"/>
            </a:p>
          </p:txBody>
        </p:sp>
        <p:sp>
          <p:nvSpPr>
            <p:cNvPr id="72740" name="Freeform 59"/>
            <p:cNvSpPr>
              <a:spLocks/>
            </p:cNvSpPr>
            <p:nvPr/>
          </p:nvSpPr>
          <p:spPr bwMode="auto">
            <a:xfrm>
              <a:off x="3420" y="2147"/>
              <a:ext cx="76" cy="39"/>
            </a:xfrm>
            <a:custGeom>
              <a:avLst/>
              <a:gdLst>
                <a:gd name="T0" fmla="*/ 0 w 96"/>
                <a:gd name="T1" fmla="*/ 21 h 48"/>
                <a:gd name="T2" fmla="*/ 37 w 96"/>
                <a:gd name="T3" fmla="*/ 0 h 48"/>
                <a:gd name="T4" fmla="*/ 0 60000 65536"/>
                <a:gd name="T5" fmla="*/ 0 60000 65536"/>
                <a:gd name="T6" fmla="*/ 0 w 96"/>
                <a:gd name="T7" fmla="*/ 0 h 48"/>
                <a:gd name="T8" fmla="*/ 96 w 96"/>
                <a:gd name="T9" fmla="*/ 48 h 48"/>
              </a:gdLst>
              <a:ahLst/>
              <a:cxnLst>
                <a:cxn ang="T4">
                  <a:pos x="T0" y="T1"/>
                </a:cxn>
                <a:cxn ang="T5">
                  <a:pos x="T2" y="T3"/>
                </a:cxn>
              </a:cxnLst>
              <a:rect l="T6" t="T7" r="T8" b="T9"/>
              <a:pathLst>
                <a:path w="96" h="48">
                  <a:moveTo>
                    <a:pt x="0" y="48"/>
                  </a:moveTo>
                  <a:cubicBezTo>
                    <a:pt x="40" y="28"/>
                    <a:pt x="80" y="8"/>
                    <a:pt x="96" y="0"/>
                  </a:cubicBezTo>
                </a:path>
              </a:pathLst>
            </a:custGeom>
            <a:noFill/>
            <a:ln w="9525" cap="flat" cmpd="sng">
              <a:solidFill>
                <a:srgbClr val="FF3300"/>
              </a:solidFill>
              <a:prstDash val="solid"/>
              <a:round/>
              <a:headEnd/>
              <a:tailEnd/>
            </a:ln>
          </p:spPr>
          <p:txBody>
            <a:bodyPr wrap="none" anchor="ctr"/>
            <a:lstStyle/>
            <a:p>
              <a:endParaRPr lang="pt-BR"/>
            </a:p>
          </p:txBody>
        </p:sp>
        <p:sp>
          <p:nvSpPr>
            <p:cNvPr id="72741" name="Freeform 60"/>
            <p:cNvSpPr>
              <a:spLocks/>
            </p:cNvSpPr>
            <p:nvPr/>
          </p:nvSpPr>
          <p:spPr bwMode="auto">
            <a:xfrm>
              <a:off x="3533" y="2109"/>
              <a:ext cx="76" cy="38"/>
            </a:xfrm>
            <a:custGeom>
              <a:avLst/>
              <a:gdLst>
                <a:gd name="T0" fmla="*/ 0 w 96"/>
                <a:gd name="T1" fmla="*/ 19 h 48"/>
                <a:gd name="T2" fmla="*/ 37 w 96"/>
                <a:gd name="T3" fmla="*/ 0 h 48"/>
                <a:gd name="T4" fmla="*/ 0 60000 65536"/>
                <a:gd name="T5" fmla="*/ 0 60000 65536"/>
                <a:gd name="T6" fmla="*/ 0 w 96"/>
                <a:gd name="T7" fmla="*/ 0 h 48"/>
                <a:gd name="T8" fmla="*/ 96 w 96"/>
                <a:gd name="T9" fmla="*/ 48 h 48"/>
              </a:gdLst>
              <a:ahLst/>
              <a:cxnLst>
                <a:cxn ang="T4">
                  <a:pos x="T0" y="T1"/>
                </a:cxn>
                <a:cxn ang="T5">
                  <a:pos x="T2" y="T3"/>
                </a:cxn>
              </a:cxnLst>
              <a:rect l="T6" t="T7" r="T8" b="T9"/>
              <a:pathLst>
                <a:path w="96" h="48">
                  <a:moveTo>
                    <a:pt x="0" y="48"/>
                  </a:moveTo>
                  <a:cubicBezTo>
                    <a:pt x="40" y="28"/>
                    <a:pt x="80" y="8"/>
                    <a:pt x="96" y="0"/>
                  </a:cubicBezTo>
                </a:path>
              </a:pathLst>
            </a:custGeom>
            <a:noFill/>
            <a:ln w="9525" cap="flat" cmpd="sng">
              <a:solidFill>
                <a:srgbClr val="FF3300"/>
              </a:solidFill>
              <a:prstDash val="solid"/>
              <a:round/>
              <a:headEnd/>
              <a:tailEnd/>
            </a:ln>
          </p:spPr>
          <p:txBody>
            <a:bodyPr wrap="none" anchor="ctr"/>
            <a:lstStyle/>
            <a:p>
              <a:endParaRPr lang="pt-BR"/>
            </a:p>
          </p:txBody>
        </p:sp>
        <p:sp>
          <p:nvSpPr>
            <p:cNvPr id="72742" name="Freeform 61"/>
            <p:cNvSpPr>
              <a:spLocks/>
            </p:cNvSpPr>
            <p:nvPr/>
          </p:nvSpPr>
          <p:spPr bwMode="auto">
            <a:xfrm rot="-2637777">
              <a:off x="3609" y="2109"/>
              <a:ext cx="76" cy="38"/>
            </a:xfrm>
            <a:custGeom>
              <a:avLst/>
              <a:gdLst>
                <a:gd name="T0" fmla="*/ 0 w 96"/>
                <a:gd name="T1" fmla="*/ 19 h 48"/>
                <a:gd name="T2" fmla="*/ 37 w 96"/>
                <a:gd name="T3" fmla="*/ 0 h 48"/>
                <a:gd name="T4" fmla="*/ 0 60000 65536"/>
                <a:gd name="T5" fmla="*/ 0 60000 65536"/>
                <a:gd name="T6" fmla="*/ 0 w 96"/>
                <a:gd name="T7" fmla="*/ 0 h 48"/>
                <a:gd name="T8" fmla="*/ 96 w 96"/>
                <a:gd name="T9" fmla="*/ 48 h 48"/>
              </a:gdLst>
              <a:ahLst/>
              <a:cxnLst>
                <a:cxn ang="T4">
                  <a:pos x="T0" y="T1"/>
                </a:cxn>
                <a:cxn ang="T5">
                  <a:pos x="T2" y="T3"/>
                </a:cxn>
              </a:cxnLst>
              <a:rect l="T6" t="T7" r="T8" b="T9"/>
              <a:pathLst>
                <a:path w="96" h="48">
                  <a:moveTo>
                    <a:pt x="0" y="48"/>
                  </a:moveTo>
                  <a:cubicBezTo>
                    <a:pt x="40" y="28"/>
                    <a:pt x="80" y="8"/>
                    <a:pt x="96" y="0"/>
                  </a:cubicBezTo>
                </a:path>
              </a:pathLst>
            </a:custGeom>
            <a:noFill/>
            <a:ln w="9525" cap="flat" cmpd="sng">
              <a:solidFill>
                <a:srgbClr val="FF3300"/>
              </a:solidFill>
              <a:prstDash val="solid"/>
              <a:round/>
              <a:headEnd/>
              <a:tailEnd/>
            </a:ln>
          </p:spPr>
          <p:txBody>
            <a:bodyPr wrap="none" anchor="ctr"/>
            <a:lstStyle/>
            <a:p>
              <a:endParaRPr lang="pt-BR"/>
            </a:p>
          </p:txBody>
        </p:sp>
        <p:sp>
          <p:nvSpPr>
            <p:cNvPr id="72743" name="Text Box 62"/>
            <p:cNvSpPr txBox="1">
              <a:spLocks noChangeArrowheads="1"/>
            </p:cNvSpPr>
            <p:nvPr/>
          </p:nvSpPr>
          <p:spPr bwMode="auto">
            <a:xfrm>
              <a:off x="2391" y="2129"/>
              <a:ext cx="871" cy="212"/>
            </a:xfrm>
            <a:prstGeom prst="rect">
              <a:avLst/>
            </a:prstGeom>
            <a:noFill/>
            <a:ln w="9525">
              <a:noFill/>
              <a:miter lim="800000"/>
              <a:headEnd/>
              <a:tailEnd/>
            </a:ln>
          </p:spPr>
          <p:txBody>
            <a:bodyPr wrap="none">
              <a:spAutoFit/>
            </a:bodyPr>
            <a:lstStyle/>
            <a:p>
              <a:pPr eaLnBrk="0" hangingPunct="0"/>
              <a:r>
                <a:rPr lang="pt-BR" sz="1600" b="1">
                  <a:solidFill>
                    <a:srgbClr val="000099"/>
                  </a:solidFill>
                  <a:latin typeface="Verdana" pitchFamily="34" charset="0"/>
                </a:rPr>
                <a:t>Ventilação</a:t>
              </a:r>
              <a:endParaRPr lang="pt-BR" sz="1600">
                <a:solidFill>
                  <a:srgbClr val="000099"/>
                </a:solidFill>
                <a:latin typeface="Verdana" pitchFamily="34" charset="0"/>
              </a:endParaRPr>
            </a:p>
          </p:txBody>
        </p:sp>
        <p:sp>
          <p:nvSpPr>
            <p:cNvPr id="72744" name="Text Box 63"/>
            <p:cNvSpPr txBox="1">
              <a:spLocks noChangeArrowheads="1"/>
            </p:cNvSpPr>
            <p:nvPr/>
          </p:nvSpPr>
          <p:spPr bwMode="auto">
            <a:xfrm>
              <a:off x="3909" y="2476"/>
              <a:ext cx="505" cy="212"/>
            </a:xfrm>
            <a:prstGeom prst="rect">
              <a:avLst/>
            </a:prstGeom>
            <a:noFill/>
            <a:ln w="9525">
              <a:noFill/>
              <a:miter lim="800000"/>
              <a:headEnd/>
              <a:tailEnd/>
            </a:ln>
          </p:spPr>
          <p:txBody>
            <a:bodyPr wrap="none">
              <a:spAutoFit/>
            </a:bodyPr>
            <a:lstStyle/>
            <a:p>
              <a:pPr eaLnBrk="0" hangingPunct="0"/>
              <a:r>
                <a:rPr lang="pt-BR" sz="1600" b="1">
                  <a:solidFill>
                    <a:srgbClr val="000099"/>
                  </a:solidFill>
                  <a:latin typeface="Verdana" pitchFamily="34" charset="0"/>
                </a:rPr>
                <a:t>Bacia</a:t>
              </a:r>
              <a:endParaRPr lang="pt-BR" sz="1600">
                <a:solidFill>
                  <a:srgbClr val="000099"/>
                </a:solidFill>
                <a:latin typeface="Verdana" pitchFamily="34" charset="0"/>
              </a:endParaRPr>
            </a:p>
          </p:txBody>
        </p:sp>
        <p:sp>
          <p:nvSpPr>
            <p:cNvPr id="72745" name="Freeform 64"/>
            <p:cNvSpPr>
              <a:spLocks/>
            </p:cNvSpPr>
            <p:nvPr/>
          </p:nvSpPr>
          <p:spPr bwMode="auto">
            <a:xfrm rot="-2963923">
              <a:off x="3400" y="2090"/>
              <a:ext cx="77" cy="38"/>
            </a:xfrm>
            <a:custGeom>
              <a:avLst/>
              <a:gdLst>
                <a:gd name="T0" fmla="*/ 0 w 96"/>
                <a:gd name="T1" fmla="*/ 19 h 48"/>
                <a:gd name="T2" fmla="*/ 40 w 96"/>
                <a:gd name="T3" fmla="*/ 0 h 48"/>
                <a:gd name="T4" fmla="*/ 0 60000 65536"/>
                <a:gd name="T5" fmla="*/ 0 60000 65536"/>
                <a:gd name="T6" fmla="*/ 0 w 96"/>
                <a:gd name="T7" fmla="*/ 0 h 48"/>
                <a:gd name="T8" fmla="*/ 96 w 96"/>
                <a:gd name="T9" fmla="*/ 48 h 48"/>
              </a:gdLst>
              <a:ahLst/>
              <a:cxnLst>
                <a:cxn ang="T4">
                  <a:pos x="T0" y="T1"/>
                </a:cxn>
                <a:cxn ang="T5">
                  <a:pos x="T2" y="T3"/>
                </a:cxn>
              </a:cxnLst>
              <a:rect l="T6" t="T7" r="T8" b="T9"/>
              <a:pathLst>
                <a:path w="96" h="48">
                  <a:moveTo>
                    <a:pt x="0" y="48"/>
                  </a:moveTo>
                  <a:cubicBezTo>
                    <a:pt x="40" y="28"/>
                    <a:pt x="80" y="8"/>
                    <a:pt x="96" y="0"/>
                  </a:cubicBezTo>
                </a:path>
              </a:pathLst>
            </a:custGeom>
            <a:noFill/>
            <a:ln w="9525" cap="flat" cmpd="sng">
              <a:solidFill>
                <a:srgbClr val="FF3300"/>
              </a:solidFill>
              <a:prstDash val="solid"/>
              <a:round/>
              <a:headEnd/>
              <a:tailEnd/>
            </a:ln>
          </p:spPr>
          <p:txBody>
            <a:bodyPr wrap="none" anchor="ctr"/>
            <a:lstStyle/>
            <a:p>
              <a:endParaRPr lang="pt-BR"/>
            </a:p>
          </p:txBody>
        </p:sp>
        <p:sp>
          <p:nvSpPr>
            <p:cNvPr id="72746" name="AutoShape 65"/>
            <p:cNvSpPr>
              <a:spLocks noChangeArrowheads="1"/>
            </p:cNvSpPr>
            <p:nvPr/>
          </p:nvSpPr>
          <p:spPr bwMode="auto">
            <a:xfrm>
              <a:off x="4737" y="2301"/>
              <a:ext cx="93" cy="160"/>
            </a:xfrm>
            <a:prstGeom prst="triangle">
              <a:avLst>
                <a:gd name="adj" fmla="val 50000"/>
              </a:avLst>
            </a:prstGeom>
            <a:solidFill>
              <a:srgbClr val="FF0000"/>
            </a:solidFill>
            <a:ln w="3175">
              <a:solidFill>
                <a:srgbClr val="000000"/>
              </a:solidFill>
              <a:miter lim="800000"/>
              <a:headEnd/>
              <a:tailEnd/>
            </a:ln>
          </p:spPr>
          <p:txBody>
            <a:bodyPr wrap="none" anchor="ctr"/>
            <a:lstStyle/>
            <a:p>
              <a:pPr eaLnBrk="0" hangingPunct="0"/>
              <a:endParaRPr lang="pt-BR"/>
            </a:p>
          </p:txBody>
        </p:sp>
        <p:sp>
          <p:nvSpPr>
            <p:cNvPr id="72747" name="AutoShape 66"/>
            <p:cNvSpPr>
              <a:spLocks noChangeArrowheads="1"/>
            </p:cNvSpPr>
            <p:nvPr/>
          </p:nvSpPr>
          <p:spPr bwMode="auto">
            <a:xfrm rot="16200000" flipH="1">
              <a:off x="3943" y="1608"/>
              <a:ext cx="95" cy="157"/>
            </a:xfrm>
            <a:prstGeom prst="triangle">
              <a:avLst>
                <a:gd name="adj" fmla="val 50000"/>
              </a:avLst>
            </a:prstGeom>
            <a:solidFill>
              <a:srgbClr val="FF0000"/>
            </a:solidFill>
            <a:ln w="3175">
              <a:solidFill>
                <a:srgbClr val="000000"/>
              </a:solidFill>
              <a:miter lim="800000"/>
              <a:headEnd/>
              <a:tailEnd/>
            </a:ln>
          </p:spPr>
          <p:txBody>
            <a:bodyPr wrap="none" anchor="ctr"/>
            <a:lstStyle/>
            <a:p>
              <a:pPr eaLnBrk="0" hangingPunct="0"/>
              <a:endParaRPr lang="pt-BR"/>
            </a:p>
          </p:txBody>
        </p:sp>
        <p:sp>
          <p:nvSpPr>
            <p:cNvPr id="72748" name="AutoShape 67"/>
            <p:cNvSpPr>
              <a:spLocks noChangeArrowheads="1"/>
            </p:cNvSpPr>
            <p:nvPr/>
          </p:nvSpPr>
          <p:spPr bwMode="auto">
            <a:xfrm rot="16200000" flipH="1">
              <a:off x="2998" y="1867"/>
              <a:ext cx="94" cy="157"/>
            </a:xfrm>
            <a:prstGeom prst="triangle">
              <a:avLst>
                <a:gd name="adj" fmla="val 50000"/>
              </a:avLst>
            </a:prstGeom>
            <a:solidFill>
              <a:srgbClr val="FF0000"/>
            </a:solidFill>
            <a:ln w="3175">
              <a:solidFill>
                <a:srgbClr val="000000"/>
              </a:solidFill>
              <a:miter lim="800000"/>
              <a:headEnd/>
              <a:tailEnd/>
            </a:ln>
          </p:spPr>
          <p:txBody>
            <a:bodyPr wrap="none" anchor="ctr"/>
            <a:lstStyle/>
            <a:p>
              <a:pPr eaLnBrk="0" hangingPunct="0"/>
              <a:endParaRPr lang="pt-BR"/>
            </a:p>
          </p:txBody>
        </p:sp>
        <p:sp>
          <p:nvSpPr>
            <p:cNvPr id="72749" name="AutoShape 68"/>
            <p:cNvSpPr>
              <a:spLocks noChangeArrowheads="1"/>
            </p:cNvSpPr>
            <p:nvPr/>
          </p:nvSpPr>
          <p:spPr bwMode="auto">
            <a:xfrm flipV="1">
              <a:off x="1777" y="2142"/>
              <a:ext cx="93" cy="159"/>
            </a:xfrm>
            <a:prstGeom prst="triangle">
              <a:avLst>
                <a:gd name="adj" fmla="val 50000"/>
              </a:avLst>
            </a:prstGeom>
            <a:solidFill>
              <a:srgbClr val="FF0000"/>
            </a:solidFill>
            <a:ln w="3175">
              <a:solidFill>
                <a:srgbClr val="000000"/>
              </a:solidFill>
              <a:miter lim="800000"/>
              <a:headEnd/>
              <a:tailEnd/>
            </a:ln>
          </p:spPr>
          <p:txBody>
            <a:bodyPr wrap="none" anchor="ctr"/>
            <a:lstStyle/>
            <a:p>
              <a:pPr eaLnBrk="0" hangingPunct="0"/>
              <a:endParaRPr lang="pt-BR"/>
            </a:p>
          </p:txBody>
        </p:sp>
        <p:sp>
          <p:nvSpPr>
            <p:cNvPr id="72750" name="AutoShape 69"/>
            <p:cNvSpPr>
              <a:spLocks noChangeArrowheads="1"/>
            </p:cNvSpPr>
            <p:nvPr/>
          </p:nvSpPr>
          <p:spPr bwMode="auto">
            <a:xfrm rot="5400000">
              <a:off x="3073" y="2906"/>
              <a:ext cx="94" cy="157"/>
            </a:xfrm>
            <a:prstGeom prst="triangle">
              <a:avLst>
                <a:gd name="adj" fmla="val 50000"/>
              </a:avLst>
            </a:prstGeom>
            <a:solidFill>
              <a:srgbClr val="FF0000"/>
            </a:solidFill>
            <a:ln w="3175">
              <a:solidFill>
                <a:srgbClr val="000000"/>
              </a:solidFill>
              <a:miter lim="800000"/>
              <a:headEnd/>
              <a:tailEnd/>
            </a:ln>
          </p:spPr>
          <p:txBody>
            <a:bodyPr wrap="none" anchor="ctr"/>
            <a:lstStyle/>
            <a:p>
              <a:pPr eaLnBrk="0" hangingPunct="0"/>
              <a:endParaRPr lang="pt-BR"/>
            </a:p>
          </p:txBody>
        </p:sp>
      </p:grpSp>
      <p:sp>
        <p:nvSpPr>
          <p:cNvPr id="72707" name="Rectangle 74"/>
          <p:cNvSpPr>
            <a:spLocks noGrp="1" noChangeArrowheads="1"/>
          </p:cNvSpPr>
          <p:nvPr>
            <p:ph type="title"/>
          </p:nvPr>
        </p:nvSpPr>
        <p:spPr>
          <a:xfrm>
            <a:off x="419100" y="368300"/>
            <a:ext cx="8724900" cy="725488"/>
          </a:xfrm>
        </p:spPr>
        <p:txBody>
          <a:bodyPr tIns="0" anchor="t"/>
          <a:lstStyle/>
          <a:p>
            <a:pPr eaLnBrk="1" hangingPunct="1"/>
            <a:r>
              <a:rPr lang="pt-BR" sz="4400"/>
              <a:t>FLUXOGRAMA</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a:hlinkClick r:id="rId3" action="ppaction://hlinksldjump"/>
          </p:cNvPr>
          <p:cNvSpPr txBox="1">
            <a:spLocks noChangeArrowheads="1"/>
          </p:cNvSpPr>
          <p:nvPr/>
        </p:nvSpPr>
        <p:spPr bwMode="auto">
          <a:xfrm>
            <a:off x="7370763" y="5911850"/>
            <a:ext cx="1225550" cy="946150"/>
          </a:xfrm>
          <a:prstGeom prst="rect">
            <a:avLst/>
          </a:prstGeom>
          <a:noFill/>
          <a:ln w="9525">
            <a:noFill/>
            <a:miter lim="800000"/>
            <a:headEnd/>
            <a:tailEnd/>
          </a:ln>
        </p:spPr>
        <p:txBody>
          <a:bodyPr>
            <a:spAutoFit/>
          </a:bodyPr>
          <a:lstStyle/>
          <a:p>
            <a:pPr eaLnBrk="0" hangingPunct="0">
              <a:buClr>
                <a:srgbClr val="FF0000"/>
              </a:buClr>
              <a:buFont typeface="Monotype Sorts"/>
              <a:buChar char="ò"/>
            </a:pPr>
            <a:endParaRPr lang="pt-BR" sz="2800">
              <a:solidFill>
                <a:schemeClr val="tx1"/>
              </a:solidFill>
              <a:latin typeface="Times New Roman" pitchFamily="18" charset="0"/>
            </a:endParaRPr>
          </a:p>
          <a:p>
            <a:pPr eaLnBrk="0" hangingPunct="0">
              <a:buClr>
                <a:srgbClr val="FF0000"/>
              </a:buClr>
              <a:buFont typeface="Monotype Sorts"/>
              <a:buNone/>
            </a:pPr>
            <a:endParaRPr lang="pt-BR" sz="2800">
              <a:solidFill>
                <a:schemeClr val="tx1"/>
              </a:solidFill>
              <a:latin typeface="Times New Roman" pitchFamily="18" charset="0"/>
            </a:endParaRPr>
          </a:p>
        </p:txBody>
      </p:sp>
      <p:sp>
        <p:nvSpPr>
          <p:cNvPr id="73731" name="Text Box 3"/>
          <p:cNvSpPr txBox="1">
            <a:spLocks noChangeArrowheads="1"/>
          </p:cNvSpPr>
          <p:nvPr/>
        </p:nvSpPr>
        <p:spPr bwMode="auto">
          <a:xfrm>
            <a:off x="962025" y="6350000"/>
            <a:ext cx="419100" cy="519113"/>
          </a:xfrm>
          <a:prstGeom prst="rect">
            <a:avLst/>
          </a:prstGeom>
          <a:noFill/>
          <a:ln w="28575">
            <a:noFill/>
            <a:miter lim="800000"/>
            <a:headEnd/>
            <a:tailEnd/>
          </a:ln>
        </p:spPr>
        <p:txBody>
          <a:bodyPr wrap="none">
            <a:spAutoFit/>
          </a:bodyPr>
          <a:lstStyle/>
          <a:p>
            <a:pPr eaLnBrk="0" hangingPunct="0">
              <a:buClr>
                <a:srgbClr val="FF0000"/>
              </a:buClr>
              <a:buFont typeface="Monotype Sorts"/>
              <a:buChar char="ò"/>
            </a:pPr>
            <a:endParaRPr lang="pt-BR" sz="2800">
              <a:solidFill>
                <a:schemeClr val="tx1"/>
              </a:solidFill>
              <a:latin typeface="Times New Roman" pitchFamily="18" charset="0"/>
            </a:endParaRPr>
          </a:p>
        </p:txBody>
      </p:sp>
      <p:pic>
        <p:nvPicPr>
          <p:cNvPr id="73732" name="Picture 5"/>
          <p:cNvPicPr>
            <a:picLocks noChangeAspect="1" noChangeArrowheads="1"/>
          </p:cNvPicPr>
          <p:nvPr/>
        </p:nvPicPr>
        <p:blipFill>
          <a:blip r:embed="rId4" cstate="print"/>
          <a:srcRect/>
          <a:stretch>
            <a:fillRect/>
          </a:stretch>
        </p:blipFill>
        <p:spPr bwMode="auto">
          <a:xfrm>
            <a:off x="4267200" y="1643063"/>
            <a:ext cx="4705350" cy="3159125"/>
          </a:xfrm>
          <a:prstGeom prst="rect">
            <a:avLst/>
          </a:prstGeom>
          <a:noFill/>
          <a:ln w="38100">
            <a:solidFill>
              <a:schemeClr val="tx1"/>
            </a:solidFill>
            <a:miter lim="800000"/>
            <a:headEnd/>
            <a:tailEnd/>
          </a:ln>
        </p:spPr>
      </p:pic>
      <p:pic>
        <p:nvPicPr>
          <p:cNvPr id="73733" name="Picture 6"/>
          <p:cNvPicPr>
            <a:picLocks noChangeAspect="1" noChangeArrowheads="1"/>
          </p:cNvPicPr>
          <p:nvPr/>
        </p:nvPicPr>
        <p:blipFill>
          <a:blip r:embed="rId5" cstate="print"/>
          <a:srcRect/>
          <a:stretch>
            <a:fillRect/>
          </a:stretch>
        </p:blipFill>
        <p:spPr bwMode="auto">
          <a:xfrm>
            <a:off x="95250" y="1631950"/>
            <a:ext cx="4195763" cy="3170238"/>
          </a:xfrm>
          <a:prstGeom prst="rect">
            <a:avLst/>
          </a:prstGeom>
          <a:noFill/>
          <a:ln w="38100">
            <a:solidFill>
              <a:schemeClr val="tx1"/>
            </a:solidFill>
            <a:miter lim="800000"/>
            <a:headEnd/>
            <a:tailEnd/>
          </a:ln>
        </p:spPr>
      </p:pic>
      <p:sp>
        <p:nvSpPr>
          <p:cNvPr id="1077255" name="Rectangle 7"/>
          <p:cNvSpPr>
            <a:spLocks noGrp="1" noChangeArrowheads="1"/>
          </p:cNvSpPr>
          <p:nvPr>
            <p:ph type="body" idx="1"/>
          </p:nvPr>
        </p:nvSpPr>
        <p:spPr>
          <a:xfrm>
            <a:off x="361950" y="311150"/>
            <a:ext cx="8391525" cy="520700"/>
          </a:xfrm>
        </p:spPr>
        <p:txBody>
          <a:bodyPr lIns="0" tIns="0" rIns="0" bIns="0">
            <a:normAutofit lnSpcReduction="10000"/>
          </a:bodyPr>
          <a:lstStyle/>
          <a:p>
            <a:pPr marL="274320" indent="-274320" eaLnBrk="1" fontAlgn="auto" hangingPunct="1">
              <a:spcAft>
                <a:spcPts val="0"/>
              </a:spcAft>
              <a:buClr>
                <a:schemeClr val="accent3"/>
              </a:buClr>
              <a:buFontTx/>
              <a:buNone/>
              <a:defRPr/>
            </a:pPr>
            <a:r>
              <a:rPr lang="pt-BR" sz="3500" b="1">
                <a:solidFill>
                  <a:schemeClr val="tx2"/>
                </a:solidFill>
              </a:rPr>
              <a:t>SISTEMAS DE RESFRIAMENTO</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p:txBody>
          <a:bodyPr/>
          <a:lstStyle/>
          <a:p>
            <a:pPr eaLnBrk="1" hangingPunct="1"/>
            <a:r>
              <a:rPr lang="pt-BR"/>
              <a:t>Descarga de fundo</a:t>
            </a:r>
          </a:p>
        </p:txBody>
      </p:sp>
      <p:pic>
        <p:nvPicPr>
          <p:cNvPr id="4" name="Picture 11" descr="Gestra"/>
          <p:cNvPicPr>
            <a:picLocks noGrp="1" noChangeAspect="1" noChangeArrowheads="1"/>
          </p:cNvPicPr>
          <p:nvPr>
            <p:ph idx="1"/>
          </p:nvPr>
        </p:nvPicPr>
        <p:blipFill>
          <a:blip r:embed="rId2" cstate="print">
            <a:clrChange>
              <a:clrFrom>
                <a:srgbClr val="FFFFFF"/>
              </a:clrFrom>
              <a:clrTo>
                <a:srgbClr val="FFFFFF">
                  <a:alpha val="0"/>
                </a:srgbClr>
              </a:clrTo>
            </a:clrChange>
          </a:blip>
          <a:srcRect/>
          <a:stretch>
            <a:fillRect/>
          </a:stretch>
        </p:blipFill>
        <p:spPr>
          <a:xfrm>
            <a:off x="423597" y="2207871"/>
            <a:ext cx="1530896" cy="2419692"/>
          </a:xfrm>
        </p:spPr>
      </p:pic>
      <p:sp>
        <p:nvSpPr>
          <p:cNvPr id="5" name="Botão de ação: Informações 4">
            <a:hlinkClick r:id="rId3" action="ppaction://program" highlightClick="1"/>
          </p:cNvPr>
          <p:cNvSpPr/>
          <p:nvPr/>
        </p:nvSpPr>
        <p:spPr>
          <a:xfrm>
            <a:off x="785786" y="5089784"/>
            <a:ext cx="928694" cy="729707"/>
          </a:xfrm>
          <a:prstGeom prst="actionButtonInformation">
            <a:avLst/>
          </a:prstGeom>
        </p:spPr>
        <p:style>
          <a:lnRef idx="0">
            <a:schemeClr val="dk1"/>
          </a:lnRef>
          <a:fillRef idx="3">
            <a:schemeClr val="dk1"/>
          </a:fillRef>
          <a:effectRef idx="3">
            <a:schemeClr val="dk1"/>
          </a:effectRef>
          <a:fontRef idx="minor">
            <a:schemeClr val="lt1"/>
          </a:fontRef>
        </p:style>
        <p:txBody>
          <a:bodyPr anchor="ctr"/>
          <a:lstStyle/>
          <a:p>
            <a:pPr algn="ctr" eaLnBrk="0" hangingPunct="0">
              <a:defRPr/>
            </a:pPr>
            <a:endParaRPr lang="pt-BR"/>
          </a:p>
        </p:txBody>
      </p:sp>
      <p:pic>
        <p:nvPicPr>
          <p:cNvPr id="1159170" name="Picture 2"/>
          <p:cNvPicPr>
            <a:picLocks noChangeAspect="1" noChangeArrowheads="1"/>
          </p:cNvPicPr>
          <p:nvPr/>
        </p:nvPicPr>
        <p:blipFill>
          <a:blip r:embed="rId4" cstate="print"/>
          <a:srcRect/>
          <a:stretch>
            <a:fillRect/>
          </a:stretch>
        </p:blipFill>
        <p:spPr bwMode="auto">
          <a:xfrm>
            <a:off x="2413000" y="2038350"/>
            <a:ext cx="6478588" cy="3319463"/>
          </a:xfrm>
          <a:prstGeom prst="rect">
            <a:avLst/>
          </a:prstGeom>
          <a:ln>
            <a:noFill/>
          </a:ln>
          <a:effectLst>
            <a:outerShdw blurRad="190500" algn="tl" rotWithShape="0">
              <a:srgbClr val="000000">
                <a:alpha val="70000"/>
              </a:srgbClr>
            </a:outerShdw>
          </a:effectLst>
        </p:spPr>
      </p:pic>
      <p:sp>
        <p:nvSpPr>
          <p:cNvPr id="29704" name="CaixaDeTexto 6"/>
          <p:cNvSpPr txBox="1">
            <a:spLocks noChangeArrowheads="1"/>
          </p:cNvSpPr>
          <p:nvPr/>
        </p:nvSpPr>
        <p:spPr bwMode="auto">
          <a:xfrm>
            <a:off x="3000375" y="5357813"/>
            <a:ext cx="4929188" cy="461962"/>
          </a:xfrm>
          <a:prstGeom prst="rect">
            <a:avLst/>
          </a:prstGeom>
          <a:noFill/>
          <a:ln w="9525">
            <a:noFill/>
            <a:miter lim="800000"/>
            <a:headEnd/>
            <a:tailEnd/>
          </a:ln>
        </p:spPr>
        <p:txBody>
          <a:bodyPr>
            <a:spAutoFit/>
          </a:bodyPr>
          <a:lstStyle/>
          <a:p>
            <a:pPr eaLnBrk="0" hangingPunct="0"/>
            <a:r>
              <a:rPr lang="pt-BR" sz="2400"/>
              <a:t>Como se deve realizar descargar: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70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70" name="Rectangle 2"/>
          <p:cNvSpPr>
            <a:spLocks noGrp="1" noChangeArrowheads="1"/>
          </p:cNvSpPr>
          <p:nvPr>
            <p:ph type="body" idx="1"/>
          </p:nvPr>
        </p:nvSpPr>
        <p:spPr>
          <a:xfrm>
            <a:off x="419100" y="1355725"/>
            <a:ext cx="8391525" cy="3978275"/>
          </a:xfrm>
        </p:spPr>
        <p:txBody>
          <a:bodyPr>
            <a:normAutofit fontScale="85000" lnSpcReduction="20000"/>
          </a:bodyPr>
          <a:lstStyle/>
          <a:p>
            <a:pPr marL="640080" lvl="1" indent="-246888" eaLnBrk="1" fontAlgn="auto" hangingPunct="1">
              <a:spcAft>
                <a:spcPts val="0"/>
              </a:spcAft>
              <a:buFont typeface="Wingdings 2"/>
              <a:buChar char=""/>
              <a:defRPr/>
            </a:pPr>
            <a:r>
              <a:rPr lang="pt-BR" altLang="en-GB" sz="2000"/>
              <a:t>CORROSÃO</a:t>
            </a:r>
          </a:p>
          <a:p>
            <a:pPr lvl="2" indent="-246888" eaLnBrk="1" fontAlgn="auto" hangingPunct="1">
              <a:spcAft>
                <a:spcPts val="0"/>
              </a:spcAft>
              <a:buClr>
                <a:srgbClr val="003366"/>
              </a:buClr>
              <a:buFont typeface="Monotype Sorts" pitchFamily="2" charset="2"/>
              <a:buChar char="ò"/>
              <a:defRPr/>
            </a:pPr>
            <a:r>
              <a:rPr lang="pt-BR" altLang="en-GB" sz="2000"/>
              <a:t> Vazamentos </a:t>
            </a:r>
          </a:p>
          <a:p>
            <a:pPr lvl="2" indent="-246888" eaLnBrk="1" fontAlgn="auto" hangingPunct="1">
              <a:spcAft>
                <a:spcPts val="0"/>
              </a:spcAft>
              <a:buClr>
                <a:srgbClr val="003366"/>
              </a:buClr>
              <a:buFont typeface="Monotype Sorts" pitchFamily="2" charset="2"/>
              <a:buChar char="ò"/>
              <a:defRPr/>
            </a:pPr>
            <a:r>
              <a:rPr lang="pt-BR" altLang="en-GB" sz="2000"/>
              <a:t> Perda do Equipamento</a:t>
            </a:r>
          </a:p>
          <a:p>
            <a:pPr lvl="2" indent="-246888" eaLnBrk="1" fontAlgn="auto" hangingPunct="1">
              <a:spcAft>
                <a:spcPts val="0"/>
              </a:spcAft>
              <a:buClr>
                <a:srgbClr val="003366"/>
              </a:buClr>
              <a:buFont typeface="Monotype Sorts" pitchFamily="2" charset="2"/>
              <a:buChar char="ò"/>
              <a:defRPr/>
            </a:pPr>
            <a:r>
              <a:rPr lang="pt-BR" altLang="en-GB" sz="2000"/>
              <a:t> Paradas inesperadas</a:t>
            </a:r>
          </a:p>
          <a:p>
            <a:pPr lvl="2" indent="-246888" eaLnBrk="1" fontAlgn="auto" hangingPunct="1">
              <a:spcAft>
                <a:spcPts val="0"/>
              </a:spcAft>
              <a:buClr>
                <a:srgbClr val="003366"/>
              </a:buClr>
              <a:buFont typeface="Monotype Sorts" pitchFamily="2" charset="2"/>
              <a:buChar char="ò"/>
              <a:defRPr/>
            </a:pPr>
            <a:endParaRPr lang="pt-BR" altLang="en-GB" sz="2000"/>
          </a:p>
          <a:p>
            <a:pPr marL="640080" lvl="1" indent="-246888" eaLnBrk="1" fontAlgn="auto" hangingPunct="1">
              <a:spcAft>
                <a:spcPts val="0"/>
              </a:spcAft>
              <a:buFont typeface="Wingdings 2"/>
              <a:buChar char=""/>
              <a:defRPr/>
            </a:pPr>
            <a:r>
              <a:rPr lang="pt-BR" altLang="en-GB" sz="2000"/>
              <a:t>INCRUSTAÇÃO</a:t>
            </a:r>
          </a:p>
          <a:p>
            <a:pPr lvl="2" indent="-246888" eaLnBrk="1" fontAlgn="auto" hangingPunct="1">
              <a:spcAft>
                <a:spcPts val="0"/>
              </a:spcAft>
              <a:buClr>
                <a:srgbClr val="003366"/>
              </a:buClr>
              <a:buFont typeface="Monotype Sorts" pitchFamily="2" charset="2"/>
              <a:buChar char="ò"/>
              <a:defRPr/>
            </a:pPr>
            <a:r>
              <a:rPr lang="pt-BR" altLang="en-GB" sz="2000"/>
              <a:t> Perda de Rendimento/ Produção</a:t>
            </a:r>
          </a:p>
          <a:p>
            <a:pPr lvl="2" indent="-246888" eaLnBrk="1" fontAlgn="auto" hangingPunct="1">
              <a:spcAft>
                <a:spcPts val="0"/>
              </a:spcAft>
              <a:buClr>
                <a:srgbClr val="003366"/>
              </a:buClr>
              <a:buFont typeface="Monotype Sorts" pitchFamily="2" charset="2"/>
              <a:buChar char="ò"/>
              <a:defRPr/>
            </a:pPr>
            <a:r>
              <a:rPr lang="pt-BR" altLang="en-GB" sz="2000"/>
              <a:t> Deficiência de troca térmica</a:t>
            </a:r>
          </a:p>
          <a:p>
            <a:pPr lvl="2" indent="-246888" eaLnBrk="1" fontAlgn="auto" hangingPunct="1">
              <a:spcAft>
                <a:spcPts val="0"/>
              </a:spcAft>
              <a:buClr>
                <a:srgbClr val="003366"/>
              </a:buClr>
              <a:buFont typeface="Monotype Sorts" pitchFamily="2" charset="2"/>
              <a:buChar char="ò"/>
              <a:defRPr/>
            </a:pPr>
            <a:r>
              <a:rPr lang="pt-BR" altLang="en-GB" sz="2000"/>
              <a:t> Desarmes freqüentes do compressor</a:t>
            </a:r>
          </a:p>
          <a:p>
            <a:pPr lvl="2" indent="-246888" eaLnBrk="1" fontAlgn="auto" hangingPunct="1">
              <a:spcAft>
                <a:spcPts val="0"/>
              </a:spcAft>
              <a:buClr>
                <a:srgbClr val="003366"/>
              </a:buClr>
              <a:buFont typeface="Monotype Sorts" pitchFamily="2" charset="2"/>
              <a:buNone/>
              <a:defRPr/>
            </a:pPr>
            <a:endParaRPr lang="pt-BR" altLang="en-GB" sz="2000"/>
          </a:p>
          <a:p>
            <a:pPr marL="640080" lvl="1" indent="-246888" eaLnBrk="1" fontAlgn="auto" hangingPunct="1">
              <a:spcAft>
                <a:spcPts val="0"/>
              </a:spcAft>
              <a:buFont typeface="Wingdings 2"/>
              <a:buChar char=""/>
              <a:defRPr/>
            </a:pPr>
            <a:r>
              <a:rPr lang="pt-BR" altLang="en-GB" sz="2000"/>
              <a:t>MICROBIOLÓGICO</a:t>
            </a:r>
          </a:p>
          <a:p>
            <a:pPr lvl="2" indent="-246888" eaLnBrk="1" fontAlgn="auto" hangingPunct="1">
              <a:spcAft>
                <a:spcPts val="0"/>
              </a:spcAft>
              <a:buClr>
                <a:srgbClr val="003366"/>
              </a:buClr>
              <a:buFont typeface="Monotype Sorts" pitchFamily="2" charset="2"/>
              <a:buChar char="ò"/>
              <a:defRPr/>
            </a:pPr>
            <a:r>
              <a:rPr lang="pt-BR" altLang="en-GB" sz="2000"/>
              <a:t> </a:t>
            </a:r>
            <a:r>
              <a:rPr lang="pt-BR" sz="2000"/>
              <a:t>Desenvolvimento/ crescimento de Matéria Orgânica</a:t>
            </a:r>
          </a:p>
          <a:p>
            <a:pPr lvl="2" indent="-246888" eaLnBrk="1" fontAlgn="auto" hangingPunct="1">
              <a:spcAft>
                <a:spcPts val="0"/>
              </a:spcAft>
              <a:buClr>
                <a:srgbClr val="003366"/>
              </a:buClr>
              <a:buFont typeface="Monotype Sorts" pitchFamily="2" charset="2"/>
              <a:buChar char="ò"/>
              <a:defRPr/>
            </a:pPr>
            <a:r>
              <a:rPr lang="pt-BR" sz="2000"/>
              <a:t> Formação de slime/ foulling</a:t>
            </a:r>
          </a:p>
          <a:p>
            <a:pPr lvl="2" indent="-246888" eaLnBrk="1" fontAlgn="auto" hangingPunct="1">
              <a:spcAft>
                <a:spcPts val="0"/>
              </a:spcAft>
              <a:buClr>
                <a:srgbClr val="003366"/>
              </a:buClr>
              <a:buFont typeface="Monotype Sorts" pitchFamily="2" charset="2"/>
              <a:buChar char="ò"/>
              <a:defRPr/>
            </a:pPr>
            <a:r>
              <a:rPr lang="pt-BR" sz="2000"/>
              <a:t> Formação de Limos e algas</a:t>
            </a:r>
          </a:p>
        </p:txBody>
      </p:sp>
      <p:sp>
        <p:nvSpPr>
          <p:cNvPr id="928771" name="Rectangle 3"/>
          <p:cNvSpPr>
            <a:spLocks noGrp="1" noChangeArrowheads="1"/>
          </p:cNvSpPr>
          <p:nvPr>
            <p:ph type="title"/>
          </p:nvPr>
        </p:nvSpPr>
        <p:spPr>
          <a:xfrm>
            <a:off x="419100" y="368300"/>
            <a:ext cx="8724900" cy="725488"/>
          </a:xfrm>
        </p:spPr>
        <p:txBody>
          <a:bodyPr tIns="0" anchor="t">
            <a:normAutofit fontScale="90000"/>
          </a:bodyPr>
          <a:lstStyle/>
          <a:p>
            <a:pPr eaLnBrk="1" fontAlgn="auto" hangingPunct="1">
              <a:spcAft>
                <a:spcPts val="0"/>
              </a:spcAft>
              <a:defRPr/>
            </a:pPr>
            <a:r>
              <a:rPr lang="pt-BR" b="1"/>
              <a:t>PRINCIPAIS  PROBLEMAS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28770">
                                            <p:txEl>
                                              <p:pRg st="0" end="0"/>
                                            </p:txEl>
                                          </p:spTgt>
                                        </p:tgtEl>
                                        <p:attrNameLst>
                                          <p:attrName>style.visibility</p:attrName>
                                        </p:attrNameLst>
                                      </p:cBhvr>
                                      <p:to>
                                        <p:strVal val="visible"/>
                                      </p:to>
                                    </p:set>
                                    <p:anim to="" calcmode="lin" valueType="num">
                                      <p:cBhvr>
                                        <p:cTn id="7" dur="1" fill="hold"/>
                                        <p:tgtEl>
                                          <p:spTgt spid="928770">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928770">
                                            <p:txEl>
                                              <p:pRg st="1" end="1"/>
                                            </p:txEl>
                                          </p:spTgt>
                                        </p:tgtEl>
                                        <p:attrNameLst>
                                          <p:attrName>style.visibility</p:attrName>
                                        </p:attrNameLst>
                                      </p:cBhvr>
                                      <p:to>
                                        <p:strVal val="visible"/>
                                      </p:to>
                                    </p:set>
                                    <p:anim to="" calcmode="lin" valueType="num">
                                      <p:cBhvr>
                                        <p:cTn id="10" dur="1" fill="hold"/>
                                        <p:tgtEl>
                                          <p:spTgt spid="928770">
                                            <p:txEl>
                                              <p:pRg st="1" end="1"/>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928770">
                                            <p:txEl>
                                              <p:pRg st="2" end="2"/>
                                            </p:txEl>
                                          </p:spTgt>
                                        </p:tgtEl>
                                        <p:attrNameLst>
                                          <p:attrName>style.visibility</p:attrName>
                                        </p:attrNameLst>
                                      </p:cBhvr>
                                      <p:to>
                                        <p:strVal val="visible"/>
                                      </p:to>
                                    </p:set>
                                    <p:anim to="" calcmode="lin" valueType="num">
                                      <p:cBhvr>
                                        <p:cTn id="13" dur="1" fill="hold"/>
                                        <p:tgtEl>
                                          <p:spTgt spid="928770">
                                            <p:txEl>
                                              <p:pRg st="2" end="2"/>
                                            </p:txEl>
                                          </p:spTgt>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928770">
                                            <p:txEl>
                                              <p:pRg st="3" end="3"/>
                                            </p:txEl>
                                          </p:spTgt>
                                        </p:tgtEl>
                                        <p:attrNameLst>
                                          <p:attrName>style.visibility</p:attrName>
                                        </p:attrNameLst>
                                      </p:cBhvr>
                                      <p:to>
                                        <p:strVal val="visible"/>
                                      </p:to>
                                    </p:set>
                                    <p:anim to="" calcmode="lin" valueType="num">
                                      <p:cBhvr>
                                        <p:cTn id="16" dur="1" fill="hold"/>
                                        <p:tgtEl>
                                          <p:spTgt spid="928770">
                                            <p:txEl>
                                              <p:pRg st="3" end="3"/>
                                            </p:txEl>
                                          </p:spTgt>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nodeType="clickEffect">
                                  <p:stCondLst>
                                    <p:cond delay="0"/>
                                  </p:stCondLst>
                                  <p:childTnLst>
                                    <p:set>
                                      <p:cBhvr>
                                        <p:cTn id="20" dur="1" fill="hold">
                                          <p:stCondLst>
                                            <p:cond delay="0"/>
                                          </p:stCondLst>
                                        </p:cTn>
                                        <p:tgtEl>
                                          <p:spTgt spid="928770">
                                            <p:txEl>
                                              <p:pRg st="5" end="5"/>
                                            </p:txEl>
                                          </p:spTgt>
                                        </p:tgtEl>
                                        <p:attrNameLst>
                                          <p:attrName>style.visibility</p:attrName>
                                        </p:attrNameLst>
                                      </p:cBhvr>
                                      <p:to>
                                        <p:strVal val="visible"/>
                                      </p:to>
                                    </p:set>
                                    <p:anim to="" calcmode="lin" valueType="num">
                                      <p:cBhvr>
                                        <p:cTn id="21" dur="1" fill="hold"/>
                                        <p:tgtEl>
                                          <p:spTgt spid="928770">
                                            <p:txEl>
                                              <p:pRg st="5" end="5"/>
                                            </p:txEl>
                                          </p:spTgt>
                                        </p:tgtEl>
                                        <p:attrNameLst>
                                          <p:attrName/>
                                        </p:attrNameLst>
                                      </p:cBhvr>
                                    </p:anim>
                                  </p:childTnLst>
                                </p:cTn>
                              </p:par>
                              <p:par>
                                <p:cTn id="22" presetID="24" presetClass="entr" presetSubtype="0" fill="hold" nodeType="withEffect">
                                  <p:stCondLst>
                                    <p:cond delay="0"/>
                                  </p:stCondLst>
                                  <p:childTnLst>
                                    <p:set>
                                      <p:cBhvr>
                                        <p:cTn id="23" dur="1" fill="hold">
                                          <p:stCondLst>
                                            <p:cond delay="0"/>
                                          </p:stCondLst>
                                        </p:cTn>
                                        <p:tgtEl>
                                          <p:spTgt spid="928770">
                                            <p:txEl>
                                              <p:pRg st="6" end="6"/>
                                            </p:txEl>
                                          </p:spTgt>
                                        </p:tgtEl>
                                        <p:attrNameLst>
                                          <p:attrName>style.visibility</p:attrName>
                                        </p:attrNameLst>
                                      </p:cBhvr>
                                      <p:to>
                                        <p:strVal val="visible"/>
                                      </p:to>
                                    </p:set>
                                    <p:anim to="" calcmode="lin" valueType="num">
                                      <p:cBhvr>
                                        <p:cTn id="24" dur="1" fill="hold"/>
                                        <p:tgtEl>
                                          <p:spTgt spid="928770">
                                            <p:txEl>
                                              <p:pRg st="6" end="6"/>
                                            </p:txEl>
                                          </p:spTgt>
                                        </p:tgtEl>
                                        <p:attrNameLst>
                                          <p:attrName/>
                                        </p:attrNameLst>
                                      </p:cBhvr>
                                    </p:anim>
                                  </p:childTnLst>
                                </p:cTn>
                              </p:par>
                              <p:par>
                                <p:cTn id="25" presetID="24" presetClass="entr" presetSubtype="0" fill="hold" nodeType="withEffect">
                                  <p:stCondLst>
                                    <p:cond delay="0"/>
                                  </p:stCondLst>
                                  <p:childTnLst>
                                    <p:set>
                                      <p:cBhvr>
                                        <p:cTn id="26" dur="1" fill="hold">
                                          <p:stCondLst>
                                            <p:cond delay="0"/>
                                          </p:stCondLst>
                                        </p:cTn>
                                        <p:tgtEl>
                                          <p:spTgt spid="928770">
                                            <p:txEl>
                                              <p:pRg st="7" end="7"/>
                                            </p:txEl>
                                          </p:spTgt>
                                        </p:tgtEl>
                                        <p:attrNameLst>
                                          <p:attrName>style.visibility</p:attrName>
                                        </p:attrNameLst>
                                      </p:cBhvr>
                                      <p:to>
                                        <p:strVal val="visible"/>
                                      </p:to>
                                    </p:set>
                                    <p:anim to="" calcmode="lin" valueType="num">
                                      <p:cBhvr>
                                        <p:cTn id="27" dur="1" fill="hold"/>
                                        <p:tgtEl>
                                          <p:spTgt spid="928770">
                                            <p:txEl>
                                              <p:pRg st="7" end="7"/>
                                            </p:txEl>
                                          </p:spTgt>
                                        </p:tgtEl>
                                        <p:attrNameLst>
                                          <p:attrName/>
                                        </p:attrNameLst>
                                      </p:cBhvr>
                                    </p:anim>
                                  </p:childTnLst>
                                </p:cTn>
                              </p:par>
                              <p:par>
                                <p:cTn id="28" presetID="24" presetClass="entr" presetSubtype="0" fill="hold" nodeType="withEffect">
                                  <p:stCondLst>
                                    <p:cond delay="0"/>
                                  </p:stCondLst>
                                  <p:childTnLst>
                                    <p:set>
                                      <p:cBhvr>
                                        <p:cTn id="29" dur="1" fill="hold">
                                          <p:stCondLst>
                                            <p:cond delay="0"/>
                                          </p:stCondLst>
                                        </p:cTn>
                                        <p:tgtEl>
                                          <p:spTgt spid="928770">
                                            <p:txEl>
                                              <p:pRg st="8" end="8"/>
                                            </p:txEl>
                                          </p:spTgt>
                                        </p:tgtEl>
                                        <p:attrNameLst>
                                          <p:attrName>style.visibility</p:attrName>
                                        </p:attrNameLst>
                                      </p:cBhvr>
                                      <p:to>
                                        <p:strVal val="visible"/>
                                      </p:to>
                                    </p:set>
                                    <p:anim to="" calcmode="lin" valueType="num">
                                      <p:cBhvr>
                                        <p:cTn id="30" dur="1" fill="hold"/>
                                        <p:tgtEl>
                                          <p:spTgt spid="928770">
                                            <p:txEl>
                                              <p:pRg st="8" end="8"/>
                                            </p:txEl>
                                          </p:spTgt>
                                        </p:tgtEl>
                                        <p:attrNameLst>
                                          <p:attrName/>
                                        </p:attrNameLst>
                                      </p:cBhvr>
                                    </p:anim>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nodeType="clickEffect">
                                  <p:stCondLst>
                                    <p:cond delay="0"/>
                                  </p:stCondLst>
                                  <p:childTnLst>
                                    <p:set>
                                      <p:cBhvr>
                                        <p:cTn id="34" dur="1" fill="hold">
                                          <p:stCondLst>
                                            <p:cond delay="0"/>
                                          </p:stCondLst>
                                        </p:cTn>
                                        <p:tgtEl>
                                          <p:spTgt spid="928770">
                                            <p:txEl>
                                              <p:pRg st="10" end="10"/>
                                            </p:txEl>
                                          </p:spTgt>
                                        </p:tgtEl>
                                        <p:attrNameLst>
                                          <p:attrName>style.visibility</p:attrName>
                                        </p:attrNameLst>
                                      </p:cBhvr>
                                      <p:to>
                                        <p:strVal val="visible"/>
                                      </p:to>
                                    </p:set>
                                    <p:anim to="" calcmode="lin" valueType="num">
                                      <p:cBhvr>
                                        <p:cTn id="35" dur="1" fill="hold"/>
                                        <p:tgtEl>
                                          <p:spTgt spid="928770">
                                            <p:txEl>
                                              <p:pRg st="10" end="10"/>
                                            </p:txEl>
                                          </p:spTgt>
                                        </p:tgtEl>
                                        <p:attrNameLst>
                                          <p:attrName/>
                                        </p:attrNameLst>
                                      </p:cBhvr>
                                    </p:anim>
                                  </p:childTnLst>
                                </p:cTn>
                              </p:par>
                              <p:par>
                                <p:cTn id="36" presetID="24" presetClass="entr" presetSubtype="0" fill="hold" nodeType="withEffect">
                                  <p:stCondLst>
                                    <p:cond delay="0"/>
                                  </p:stCondLst>
                                  <p:childTnLst>
                                    <p:set>
                                      <p:cBhvr>
                                        <p:cTn id="37" dur="1" fill="hold">
                                          <p:stCondLst>
                                            <p:cond delay="0"/>
                                          </p:stCondLst>
                                        </p:cTn>
                                        <p:tgtEl>
                                          <p:spTgt spid="928770">
                                            <p:txEl>
                                              <p:pRg st="11" end="11"/>
                                            </p:txEl>
                                          </p:spTgt>
                                        </p:tgtEl>
                                        <p:attrNameLst>
                                          <p:attrName>style.visibility</p:attrName>
                                        </p:attrNameLst>
                                      </p:cBhvr>
                                      <p:to>
                                        <p:strVal val="visible"/>
                                      </p:to>
                                    </p:set>
                                    <p:anim to="" calcmode="lin" valueType="num">
                                      <p:cBhvr>
                                        <p:cTn id="38" dur="1" fill="hold"/>
                                        <p:tgtEl>
                                          <p:spTgt spid="928770">
                                            <p:txEl>
                                              <p:pRg st="11" end="11"/>
                                            </p:txEl>
                                          </p:spTgt>
                                        </p:tgtEl>
                                        <p:attrNameLst>
                                          <p:attrName/>
                                        </p:attrNameLst>
                                      </p:cBhvr>
                                    </p:anim>
                                  </p:childTnLst>
                                </p:cTn>
                              </p:par>
                              <p:par>
                                <p:cTn id="39" presetID="24" presetClass="entr" presetSubtype="0" fill="hold" nodeType="withEffect">
                                  <p:stCondLst>
                                    <p:cond delay="0"/>
                                  </p:stCondLst>
                                  <p:childTnLst>
                                    <p:set>
                                      <p:cBhvr>
                                        <p:cTn id="40" dur="1" fill="hold">
                                          <p:stCondLst>
                                            <p:cond delay="0"/>
                                          </p:stCondLst>
                                        </p:cTn>
                                        <p:tgtEl>
                                          <p:spTgt spid="928770">
                                            <p:txEl>
                                              <p:pRg st="12" end="12"/>
                                            </p:txEl>
                                          </p:spTgt>
                                        </p:tgtEl>
                                        <p:attrNameLst>
                                          <p:attrName>style.visibility</p:attrName>
                                        </p:attrNameLst>
                                      </p:cBhvr>
                                      <p:to>
                                        <p:strVal val="visible"/>
                                      </p:to>
                                    </p:set>
                                    <p:anim to="" calcmode="lin" valueType="num">
                                      <p:cBhvr>
                                        <p:cTn id="41" dur="1" fill="hold"/>
                                        <p:tgtEl>
                                          <p:spTgt spid="928770">
                                            <p:txEl>
                                              <p:pRg st="12" end="12"/>
                                            </p:txEl>
                                          </p:spTgt>
                                        </p:tgtEl>
                                        <p:attrNameLst>
                                          <p:attrName/>
                                        </p:attrNameLst>
                                      </p:cBhvr>
                                    </p:anim>
                                  </p:childTnLst>
                                </p:cTn>
                              </p:par>
                              <p:par>
                                <p:cTn id="42" presetID="24" presetClass="entr" presetSubtype="0" fill="hold" nodeType="withEffect">
                                  <p:stCondLst>
                                    <p:cond delay="0"/>
                                  </p:stCondLst>
                                  <p:childTnLst>
                                    <p:set>
                                      <p:cBhvr>
                                        <p:cTn id="43" dur="1" fill="hold">
                                          <p:stCondLst>
                                            <p:cond delay="0"/>
                                          </p:stCondLst>
                                        </p:cTn>
                                        <p:tgtEl>
                                          <p:spTgt spid="928770">
                                            <p:txEl>
                                              <p:pRg st="13" end="13"/>
                                            </p:txEl>
                                          </p:spTgt>
                                        </p:tgtEl>
                                        <p:attrNameLst>
                                          <p:attrName>style.visibility</p:attrName>
                                        </p:attrNameLst>
                                      </p:cBhvr>
                                      <p:to>
                                        <p:strVal val="visible"/>
                                      </p:to>
                                    </p:set>
                                    <p:anim to="" calcmode="lin" valueType="num">
                                      <p:cBhvr>
                                        <p:cTn id="44" dur="1" fill="hold"/>
                                        <p:tgtEl>
                                          <p:spTgt spid="928770">
                                            <p:txEl>
                                              <p:pRg st="13" end="1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a:hlinkClick r:id="rId3" action="ppaction://hlinksldjump"/>
          </p:cNvPr>
          <p:cNvSpPr txBox="1">
            <a:spLocks noChangeArrowheads="1"/>
          </p:cNvSpPr>
          <p:nvPr/>
        </p:nvSpPr>
        <p:spPr bwMode="auto">
          <a:xfrm>
            <a:off x="7370763" y="5911850"/>
            <a:ext cx="1225550" cy="946150"/>
          </a:xfrm>
          <a:prstGeom prst="rect">
            <a:avLst/>
          </a:prstGeom>
          <a:noFill/>
          <a:ln w="9525">
            <a:noFill/>
            <a:miter lim="800000"/>
            <a:headEnd/>
            <a:tailEnd/>
          </a:ln>
        </p:spPr>
        <p:txBody>
          <a:bodyPr>
            <a:spAutoFit/>
          </a:bodyPr>
          <a:lstStyle/>
          <a:p>
            <a:pPr eaLnBrk="0" hangingPunct="0">
              <a:buClr>
                <a:srgbClr val="FF0000"/>
              </a:buClr>
              <a:buFont typeface="Monotype Sorts"/>
              <a:buChar char="ò"/>
            </a:pPr>
            <a:endParaRPr lang="pt-BR" sz="2800">
              <a:solidFill>
                <a:schemeClr val="tx1"/>
              </a:solidFill>
              <a:latin typeface="Times New Roman" pitchFamily="18" charset="0"/>
            </a:endParaRPr>
          </a:p>
          <a:p>
            <a:pPr eaLnBrk="0" hangingPunct="0">
              <a:buClr>
                <a:srgbClr val="FF0000"/>
              </a:buClr>
              <a:buFont typeface="Monotype Sorts"/>
              <a:buNone/>
            </a:pPr>
            <a:endParaRPr lang="pt-BR" sz="2800">
              <a:solidFill>
                <a:schemeClr val="tx1"/>
              </a:solidFill>
              <a:latin typeface="Times New Roman" pitchFamily="18" charset="0"/>
            </a:endParaRPr>
          </a:p>
        </p:txBody>
      </p:sp>
      <p:sp>
        <p:nvSpPr>
          <p:cNvPr id="75779" name="Text Box 3"/>
          <p:cNvSpPr txBox="1">
            <a:spLocks noChangeArrowheads="1"/>
          </p:cNvSpPr>
          <p:nvPr/>
        </p:nvSpPr>
        <p:spPr bwMode="auto">
          <a:xfrm>
            <a:off x="962025" y="6350000"/>
            <a:ext cx="419100" cy="519113"/>
          </a:xfrm>
          <a:prstGeom prst="rect">
            <a:avLst/>
          </a:prstGeom>
          <a:noFill/>
          <a:ln w="28575">
            <a:noFill/>
            <a:miter lim="800000"/>
            <a:headEnd/>
            <a:tailEnd/>
          </a:ln>
        </p:spPr>
        <p:txBody>
          <a:bodyPr wrap="none">
            <a:spAutoFit/>
          </a:bodyPr>
          <a:lstStyle/>
          <a:p>
            <a:pPr eaLnBrk="0" hangingPunct="0">
              <a:buClr>
                <a:srgbClr val="FF0000"/>
              </a:buClr>
              <a:buFont typeface="Monotype Sorts"/>
              <a:buChar char="ò"/>
            </a:pPr>
            <a:endParaRPr lang="pt-BR" sz="2800">
              <a:solidFill>
                <a:schemeClr val="tx1"/>
              </a:solidFill>
              <a:latin typeface="Times New Roman" pitchFamily="18" charset="0"/>
            </a:endParaRPr>
          </a:p>
        </p:txBody>
      </p:sp>
      <p:pic>
        <p:nvPicPr>
          <p:cNvPr id="1085444" name="Picture 4"/>
          <p:cNvPicPr>
            <a:picLocks noChangeAspect="1" noChangeArrowheads="1"/>
          </p:cNvPicPr>
          <p:nvPr/>
        </p:nvPicPr>
        <p:blipFill>
          <a:blip r:embed="rId4" cstate="print"/>
          <a:srcRect/>
          <a:stretch>
            <a:fillRect/>
          </a:stretch>
        </p:blipFill>
        <p:spPr bwMode="auto">
          <a:xfrm>
            <a:off x="1066800" y="1219200"/>
            <a:ext cx="3275013" cy="3962400"/>
          </a:xfrm>
          <a:prstGeom prst="rect">
            <a:avLst/>
          </a:prstGeom>
          <a:noFill/>
          <a:ln w="38100">
            <a:solidFill>
              <a:schemeClr val="tx1"/>
            </a:solidFill>
            <a:miter lim="800000"/>
            <a:headEnd/>
            <a:tailEnd/>
          </a:ln>
        </p:spPr>
      </p:pic>
      <p:pic>
        <p:nvPicPr>
          <p:cNvPr id="1085445" name="Picture 5"/>
          <p:cNvPicPr>
            <a:picLocks noChangeAspect="1" noChangeArrowheads="1"/>
          </p:cNvPicPr>
          <p:nvPr/>
        </p:nvPicPr>
        <p:blipFill>
          <a:blip r:embed="rId5" cstate="print"/>
          <a:srcRect/>
          <a:stretch>
            <a:fillRect/>
          </a:stretch>
        </p:blipFill>
        <p:spPr bwMode="auto">
          <a:xfrm>
            <a:off x="4876800" y="1219200"/>
            <a:ext cx="3429000" cy="3162300"/>
          </a:xfrm>
          <a:prstGeom prst="rect">
            <a:avLst/>
          </a:prstGeom>
          <a:noFill/>
          <a:ln w="38100">
            <a:solidFill>
              <a:schemeClr val="tx1"/>
            </a:solidFill>
            <a:miter lim="800000"/>
            <a:headEnd/>
            <a:tailEnd/>
          </a:ln>
        </p:spPr>
      </p:pic>
      <p:sp>
        <p:nvSpPr>
          <p:cNvPr id="1085446" name="Rectangle 6"/>
          <p:cNvSpPr>
            <a:spLocks noGrp="1" noChangeArrowheads="1"/>
          </p:cNvSpPr>
          <p:nvPr>
            <p:ph type="title"/>
          </p:nvPr>
        </p:nvSpPr>
        <p:spPr>
          <a:xfrm>
            <a:off x="419100" y="368300"/>
            <a:ext cx="8724900" cy="725488"/>
          </a:xfrm>
        </p:spPr>
        <p:txBody>
          <a:bodyPr tIns="0" anchor="t">
            <a:normAutofit fontScale="90000"/>
          </a:bodyPr>
          <a:lstStyle/>
          <a:p>
            <a:pPr eaLnBrk="1" fontAlgn="auto" hangingPunct="1">
              <a:spcAft>
                <a:spcPts val="0"/>
              </a:spcAft>
              <a:defRPr/>
            </a:pPr>
            <a:r>
              <a:rPr lang="pt-BR" b="1"/>
              <a:t>PROBLEMAS/ENTUPIMENTO</a:t>
            </a:r>
          </a:p>
        </p:txBody>
      </p:sp>
      <p:sp>
        <p:nvSpPr>
          <p:cNvPr id="1085449" name="Text Box 9"/>
          <p:cNvSpPr txBox="1">
            <a:spLocks noChangeArrowheads="1"/>
          </p:cNvSpPr>
          <p:nvPr/>
        </p:nvSpPr>
        <p:spPr bwMode="auto">
          <a:xfrm>
            <a:off x="5275263" y="4648200"/>
            <a:ext cx="3373437" cy="519113"/>
          </a:xfrm>
          <a:prstGeom prst="rect">
            <a:avLst/>
          </a:prstGeom>
          <a:noFill/>
          <a:ln w="9525">
            <a:noFill/>
            <a:miter lim="800000"/>
            <a:headEnd/>
            <a:tailEnd/>
          </a:ln>
        </p:spPr>
        <p:txBody>
          <a:bodyPr wrap="none">
            <a:spAutoFit/>
          </a:bodyPr>
          <a:lstStyle/>
          <a:p>
            <a:pPr eaLnBrk="0" hangingPunct="0"/>
            <a:r>
              <a:rPr lang="pt-BR" sz="2800">
                <a:solidFill>
                  <a:schemeClr val="tx2"/>
                </a:solidFill>
                <a:latin typeface="Verdana" pitchFamily="34" charset="0"/>
              </a:rPr>
              <a:t>Trocador de Calor</a:t>
            </a:r>
          </a:p>
        </p:txBody>
      </p:sp>
      <p:sp>
        <p:nvSpPr>
          <p:cNvPr id="1085455" name="Text Box 15"/>
          <p:cNvSpPr txBox="1">
            <a:spLocks noChangeArrowheads="1"/>
          </p:cNvSpPr>
          <p:nvPr/>
        </p:nvSpPr>
        <p:spPr bwMode="auto">
          <a:xfrm>
            <a:off x="3276600" y="5392738"/>
            <a:ext cx="2922588" cy="519112"/>
          </a:xfrm>
          <a:prstGeom prst="rect">
            <a:avLst/>
          </a:prstGeom>
          <a:noFill/>
          <a:ln w="9525">
            <a:noFill/>
            <a:miter lim="800000"/>
            <a:headEnd/>
            <a:tailEnd/>
          </a:ln>
        </p:spPr>
        <p:txBody>
          <a:bodyPr wrap="none">
            <a:spAutoFit/>
          </a:bodyPr>
          <a:lstStyle/>
          <a:p>
            <a:pPr eaLnBrk="0" hangingPunct="0"/>
            <a:r>
              <a:rPr lang="pt-BR" sz="2800">
                <a:solidFill>
                  <a:schemeClr val="tx2"/>
                </a:solidFill>
                <a:latin typeface="Verdana" pitchFamily="34" charset="0"/>
              </a:rPr>
              <a:t>DISTRIBUIDOR</a:t>
            </a:r>
          </a:p>
        </p:txBody>
      </p:sp>
      <p:sp>
        <p:nvSpPr>
          <p:cNvPr id="1085456" name="Text Box 16"/>
          <p:cNvSpPr txBox="1">
            <a:spLocks noChangeArrowheads="1"/>
          </p:cNvSpPr>
          <p:nvPr/>
        </p:nvSpPr>
        <p:spPr bwMode="auto">
          <a:xfrm>
            <a:off x="77788" y="5348288"/>
            <a:ext cx="1827212" cy="519112"/>
          </a:xfrm>
          <a:prstGeom prst="rect">
            <a:avLst/>
          </a:prstGeom>
          <a:noFill/>
          <a:ln w="9525">
            <a:noFill/>
            <a:miter lim="800000"/>
            <a:headEnd/>
            <a:tailEnd/>
          </a:ln>
        </p:spPr>
        <p:txBody>
          <a:bodyPr wrap="none">
            <a:spAutoFit/>
          </a:bodyPr>
          <a:lstStyle/>
          <a:p>
            <a:pPr eaLnBrk="0" hangingPunct="0"/>
            <a:r>
              <a:rPr lang="pt-BR" sz="2800">
                <a:solidFill>
                  <a:schemeClr val="tx2"/>
                </a:solidFill>
                <a:latin typeface="Verdana" pitchFamily="34" charset="0"/>
              </a:rPr>
              <a:t>COLMÉIA</a:t>
            </a:r>
          </a:p>
        </p:txBody>
      </p:sp>
      <p:sp>
        <p:nvSpPr>
          <p:cNvPr id="1085457" name="AutoShape 17"/>
          <p:cNvSpPr>
            <a:spLocks noChangeArrowheads="1"/>
          </p:cNvSpPr>
          <p:nvPr/>
        </p:nvSpPr>
        <p:spPr bwMode="auto">
          <a:xfrm>
            <a:off x="1752600" y="3886200"/>
            <a:ext cx="381000" cy="1944688"/>
          </a:xfrm>
          <a:prstGeom prst="upArrow">
            <a:avLst>
              <a:gd name="adj1" fmla="val 50000"/>
              <a:gd name="adj2" fmla="val 127604"/>
            </a:avLst>
          </a:prstGeom>
          <a:solidFill>
            <a:srgbClr val="00FFFF"/>
          </a:solidFill>
          <a:ln w="9525">
            <a:solidFill>
              <a:schemeClr val="tx1"/>
            </a:solidFill>
            <a:miter lim="800000"/>
            <a:headEnd/>
            <a:tailEnd/>
          </a:ln>
        </p:spPr>
        <p:txBody>
          <a:bodyPr wrap="none" anchor="ctr"/>
          <a:lstStyle/>
          <a:p>
            <a:pPr eaLnBrk="0" hangingPunct="0"/>
            <a:endParaRPr lang="pt-BR"/>
          </a:p>
        </p:txBody>
      </p:sp>
      <p:sp>
        <p:nvSpPr>
          <p:cNvPr id="1085459" name="AutoShape 19"/>
          <p:cNvSpPr>
            <a:spLocks noChangeArrowheads="1"/>
          </p:cNvSpPr>
          <p:nvPr/>
        </p:nvSpPr>
        <p:spPr bwMode="auto">
          <a:xfrm rot="-1539815">
            <a:off x="2895600" y="2819400"/>
            <a:ext cx="304800" cy="2573338"/>
          </a:xfrm>
          <a:prstGeom prst="upArrow">
            <a:avLst>
              <a:gd name="adj1" fmla="val 50000"/>
              <a:gd name="adj2" fmla="val 211068"/>
            </a:avLst>
          </a:prstGeom>
          <a:solidFill>
            <a:srgbClr val="FF0000"/>
          </a:solidFill>
          <a:ln w="9525">
            <a:solidFill>
              <a:schemeClr val="tx1"/>
            </a:solidFill>
            <a:miter lim="800000"/>
            <a:headEnd/>
            <a:tailEnd/>
          </a:ln>
        </p:spPr>
        <p:txBody>
          <a:bodyPr wrap="none" anchor="ctr"/>
          <a:lstStyle/>
          <a:p>
            <a:pPr eaLnBrk="0" hangingPunct="0"/>
            <a:endParaRPr lang="pt-BR"/>
          </a:p>
        </p:txBody>
      </p:sp>
      <p:sp>
        <p:nvSpPr>
          <p:cNvPr id="1085460" name="AutoShape 20"/>
          <p:cNvSpPr>
            <a:spLocks noChangeArrowheads="1"/>
          </p:cNvSpPr>
          <p:nvPr/>
        </p:nvSpPr>
        <p:spPr bwMode="auto">
          <a:xfrm>
            <a:off x="6629400" y="3886200"/>
            <a:ext cx="304800" cy="762000"/>
          </a:xfrm>
          <a:prstGeom prst="upArrow">
            <a:avLst>
              <a:gd name="adj1" fmla="val 50000"/>
              <a:gd name="adj2" fmla="val 62500"/>
            </a:avLst>
          </a:prstGeom>
          <a:solidFill>
            <a:srgbClr val="33CC33"/>
          </a:solidFill>
          <a:ln w="9525">
            <a:solidFill>
              <a:schemeClr val="tx1"/>
            </a:solidFill>
            <a:miter lim="800000"/>
            <a:headEnd/>
            <a:tailEnd/>
          </a:ln>
        </p:spPr>
        <p:txBody>
          <a:bodyPr wrap="none" anchor="ctr"/>
          <a:lstStyle/>
          <a:p>
            <a:pPr eaLnBrk="0" hangingPunct="0"/>
            <a:endParaRPr lang="pt-B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85444"/>
                                        </p:tgtEl>
                                        <p:attrNameLst>
                                          <p:attrName>style.visibility</p:attrName>
                                        </p:attrNameLst>
                                      </p:cBhvr>
                                      <p:to>
                                        <p:strVal val="visible"/>
                                      </p:to>
                                    </p:set>
                                    <p:anim to="" calcmode="lin" valueType="num">
                                      <p:cBhvr>
                                        <p:cTn id="7" dur="1" fill="hold"/>
                                        <p:tgtEl>
                                          <p:spTgt spid="108544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85459"/>
                                        </p:tgtEl>
                                        <p:attrNameLst>
                                          <p:attrName>style.visibility</p:attrName>
                                        </p:attrNameLst>
                                      </p:cBhvr>
                                      <p:to>
                                        <p:strVal val="visible"/>
                                      </p:to>
                                    </p:set>
                                    <p:anim to="" calcmode="lin" valueType="num">
                                      <p:cBhvr>
                                        <p:cTn id="12" dur="1" fill="hold"/>
                                        <p:tgtEl>
                                          <p:spTgt spid="1085459"/>
                                        </p:tgtEl>
                                        <p:attrNameLst>
                                          <p:attrName/>
                                        </p:attrNameLst>
                                      </p:cBhvr>
                                    </p:anim>
                                  </p:childTnLst>
                                </p:cTn>
                              </p:par>
                              <p:par>
                                <p:cTn id="13" presetID="24" presetClass="entr" presetSubtype="0" fill="hold" grpId="0" nodeType="withEffect">
                                  <p:stCondLst>
                                    <p:cond delay="0"/>
                                  </p:stCondLst>
                                  <p:childTnLst>
                                    <p:set>
                                      <p:cBhvr>
                                        <p:cTn id="14" dur="1" fill="hold">
                                          <p:stCondLst>
                                            <p:cond delay="0"/>
                                          </p:stCondLst>
                                        </p:cTn>
                                        <p:tgtEl>
                                          <p:spTgt spid="1085455"/>
                                        </p:tgtEl>
                                        <p:attrNameLst>
                                          <p:attrName>style.visibility</p:attrName>
                                        </p:attrNameLst>
                                      </p:cBhvr>
                                      <p:to>
                                        <p:strVal val="visible"/>
                                      </p:to>
                                    </p:set>
                                    <p:anim to="" calcmode="lin" valueType="num">
                                      <p:cBhvr>
                                        <p:cTn id="15" dur="1" fill="hold"/>
                                        <p:tgtEl>
                                          <p:spTgt spid="1085455"/>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grpId="0" nodeType="clickEffect">
                                  <p:stCondLst>
                                    <p:cond delay="0"/>
                                  </p:stCondLst>
                                  <p:childTnLst>
                                    <p:set>
                                      <p:cBhvr>
                                        <p:cTn id="19" dur="1" fill="hold">
                                          <p:stCondLst>
                                            <p:cond delay="0"/>
                                          </p:stCondLst>
                                        </p:cTn>
                                        <p:tgtEl>
                                          <p:spTgt spid="1085457"/>
                                        </p:tgtEl>
                                        <p:attrNameLst>
                                          <p:attrName>style.visibility</p:attrName>
                                        </p:attrNameLst>
                                      </p:cBhvr>
                                      <p:to>
                                        <p:strVal val="visible"/>
                                      </p:to>
                                    </p:set>
                                    <p:anim to="" calcmode="lin" valueType="num">
                                      <p:cBhvr>
                                        <p:cTn id="20" dur="1" fill="hold"/>
                                        <p:tgtEl>
                                          <p:spTgt spid="1085457"/>
                                        </p:tgtEl>
                                        <p:attrNameLst>
                                          <p:attrName/>
                                        </p:attrNameLst>
                                      </p:cBhvr>
                                    </p:anim>
                                  </p:childTnLst>
                                </p:cTn>
                              </p:par>
                              <p:par>
                                <p:cTn id="21" presetID="24" presetClass="entr" presetSubtype="0" fill="hold" grpId="0" nodeType="withEffect">
                                  <p:stCondLst>
                                    <p:cond delay="0"/>
                                  </p:stCondLst>
                                  <p:childTnLst>
                                    <p:set>
                                      <p:cBhvr>
                                        <p:cTn id="22" dur="1" fill="hold">
                                          <p:stCondLst>
                                            <p:cond delay="0"/>
                                          </p:stCondLst>
                                        </p:cTn>
                                        <p:tgtEl>
                                          <p:spTgt spid="1085456"/>
                                        </p:tgtEl>
                                        <p:attrNameLst>
                                          <p:attrName>style.visibility</p:attrName>
                                        </p:attrNameLst>
                                      </p:cBhvr>
                                      <p:to>
                                        <p:strVal val="visible"/>
                                      </p:to>
                                    </p:set>
                                    <p:anim to="" calcmode="lin" valueType="num">
                                      <p:cBhvr>
                                        <p:cTn id="23" dur="1" fill="hold"/>
                                        <p:tgtEl>
                                          <p:spTgt spid="1085456"/>
                                        </p:tgtEl>
                                        <p:attrNameLst>
                                          <p:attrName/>
                                        </p:attrNameLst>
                                      </p:cBhvr>
                                    </p:anim>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nodeType="clickEffect">
                                  <p:stCondLst>
                                    <p:cond delay="0"/>
                                  </p:stCondLst>
                                  <p:childTnLst>
                                    <p:set>
                                      <p:cBhvr>
                                        <p:cTn id="27" dur="1" fill="hold">
                                          <p:stCondLst>
                                            <p:cond delay="0"/>
                                          </p:stCondLst>
                                        </p:cTn>
                                        <p:tgtEl>
                                          <p:spTgt spid="1085445"/>
                                        </p:tgtEl>
                                        <p:attrNameLst>
                                          <p:attrName>style.visibility</p:attrName>
                                        </p:attrNameLst>
                                      </p:cBhvr>
                                      <p:to>
                                        <p:strVal val="visible"/>
                                      </p:to>
                                    </p:set>
                                    <p:anim to="" calcmode="lin" valueType="num">
                                      <p:cBhvr>
                                        <p:cTn id="28" dur="1" fill="hold"/>
                                        <p:tgtEl>
                                          <p:spTgt spid="1085445"/>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1085460"/>
                                        </p:tgtEl>
                                        <p:attrNameLst>
                                          <p:attrName>style.visibility</p:attrName>
                                        </p:attrNameLst>
                                      </p:cBhvr>
                                      <p:to>
                                        <p:strVal val="visible"/>
                                      </p:to>
                                    </p:set>
                                    <p:anim to="" calcmode="lin" valueType="num">
                                      <p:cBhvr>
                                        <p:cTn id="33" dur="1" fill="hold"/>
                                        <p:tgtEl>
                                          <p:spTgt spid="1085460"/>
                                        </p:tgtEl>
                                        <p:attrNameLst>
                                          <p:attrName/>
                                        </p:attrNameLst>
                                      </p:cBhvr>
                                    </p:anim>
                                  </p:childTnLst>
                                </p:cTn>
                              </p:par>
                              <p:par>
                                <p:cTn id="34" presetID="24" presetClass="entr" presetSubtype="0" fill="hold" grpId="0" nodeType="withEffect">
                                  <p:stCondLst>
                                    <p:cond delay="0"/>
                                  </p:stCondLst>
                                  <p:childTnLst>
                                    <p:set>
                                      <p:cBhvr>
                                        <p:cTn id="35" dur="1" fill="hold">
                                          <p:stCondLst>
                                            <p:cond delay="0"/>
                                          </p:stCondLst>
                                        </p:cTn>
                                        <p:tgtEl>
                                          <p:spTgt spid="1085449"/>
                                        </p:tgtEl>
                                        <p:attrNameLst>
                                          <p:attrName>style.visibility</p:attrName>
                                        </p:attrNameLst>
                                      </p:cBhvr>
                                      <p:to>
                                        <p:strVal val="visible"/>
                                      </p:to>
                                    </p:set>
                                    <p:anim to="" calcmode="lin" valueType="num">
                                      <p:cBhvr>
                                        <p:cTn id="36" dur="1" fill="hold"/>
                                        <p:tgtEl>
                                          <p:spTgt spid="108544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49" grpId="0"/>
      <p:bldP spid="1085455" grpId="0"/>
      <p:bldP spid="1085456" grpId="0"/>
      <p:bldP spid="1085457" grpId="0" animBg="1"/>
      <p:bldP spid="1085459" grpId="0" animBg="1"/>
      <p:bldP spid="108546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11" name="Rectangle 7"/>
          <p:cNvSpPr>
            <a:spLocks noGrp="1" noChangeArrowheads="1"/>
          </p:cNvSpPr>
          <p:nvPr>
            <p:ph type="body" idx="1"/>
          </p:nvPr>
        </p:nvSpPr>
        <p:spPr>
          <a:xfrm>
            <a:off x="419100" y="1295400"/>
            <a:ext cx="8391525" cy="3978275"/>
          </a:xfrm>
        </p:spPr>
        <p:txBody>
          <a:bodyPr>
            <a:normAutofit fontScale="92500" lnSpcReduction="10000"/>
          </a:bodyPr>
          <a:lstStyle/>
          <a:p>
            <a:pPr marL="274320" indent="-274320" eaLnBrk="1" fontAlgn="auto" hangingPunct="1">
              <a:spcAft>
                <a:spcPts val="0"/>
              </a:spcAft>
              <a:buClr>
                <a:schemeClr val="accent3"/>
              </a:buClr>
              <a:buFont typeface="Wingdings 2"/>
              <a:buChar char=""/>
              <a:defRPr/>
            </a:pPr>
            <a:endParaRPr lang="pt-BR" altLang="en-GB">
              <a:solidFill>
                <a:srgbClr val="003399"/>
              </a:solidFill>
            </a:endParaRPr>
          </a:p>
          <a:p>
            <a:pPr marL="640080" lvl="1" indent="-246888" eaLnBrk="1" fontAlgn="auto" hangingPunct="1">
              <a:spcAft>
                <a:spcPts val="0"/>
              </a:spcAft>
              <a:buFont typeface="Wingdings 2"/>
              <a:buChar char=""/>
              <a:defRPr/>
            </a:pPr>
            <a:r>
              <a:rPr lang="pt-BR" altLang="en-GB">
                <a:solidFill>
                  <a:srgbClr val="003399"/>
                </a:solidFill>
              </a:rPr>
              <a:t>CORROSÃO</a:t>
            </a:r>
          </a:p>
          <a:p>
            <a:pPr lvl="2" indent="-246888" eaLnBrk="1" fontAlgn="auto" hangingPunct="1">
              <a:spcAft>
                <a:spcPts val="0"/>
              </a:spcAft>
              <a:buClr>
                <a:srgbClr val="003366"/>
              </a:buClr>
              <a:buFont typeface="Monotype Sorts" pitchFamily="2" charset="2"/>
              <a:buChar char="ò"/>
              <a:defRPr/>
            </a:pPr>
            <a:r>
              <a:rPr lang="pt-BR" altLang="en-GB">
                <a:solidFill>
                  <a:srgbClr val="003399"/>
                </a:solidFill>
              </a:rPr>
              <a:t> pH</a:t>
            </a:r>
          </a:p>
          <a:p>
            <a:pPr lvl="2" indent="-246888" eaLnBrk="1" fontAlgn="auto" hangingPunct="1">
              <a:spcAft>
                <a:spcPts val="0"/>
              </a:spcAft>
              <a:buClr>
                <a:srgbClr val="003366"/>
              </a:buClr>
              <a:buFont typeface="Monotype Sorts" pitchFamily="2" charset="2"/>
              <a:buChar char="ò"/>
              <a:defRPr/>
            </a:pPr>
            <a:r>
              <a:rPr lang="pt-BR" altLang="en-GB">
                <a:solidFill>
                  <a:srgbClr val="003399"/>
                </a:solidFill>
              </a:rPr>
              <a:t> Cloretos</a:t>
            </a:r>
          </a:p>
          <a:p>
            <a:pPr lvl="2" indent="-246888" eaLnBrk="1" fontAlgn="auto" hangingPunct="1">
              <a:spcAft>
                <a:spcPts val="0"/>
              </a:spcAft>
              <a:buClr>
                <a:srgbClr val="003366"/>
              </a:buClr>
              <a:buFont typeface="Monotype Sorts" pitchFamily="2" charset="2"/>
              <a:buChar char="ò"/>
              <a:defRPr/>
            </a:pPr>
            <a:r>
              <a:rPr lang="pt-BR" altLang="en-GB">
                <a:solidFill>
                  <a:srgbClr val="003399"/>
                </a:solidFill>
              </a:rPr>
              <a:t> Sólidos Totais Dissolvidos</a:t>
            </a:r>
          </a:p>
          <a:p>
            <a:pPr lvl="2" indent="-246888" eaLnBrk="1" fontAlgn="auto" hangingPunct="1">
              <a:spcAft>
                <a:spcPts val="0"/>
              </a:spcAft>
              <a:buClr>
                <a:srgbClr val="003366"/>
              </a:buClr>
              <a:buFont typeface="Monotype Sorts" pitchFamily="2" charset="2"/>
              <a:buChar char="ò"/>
              <a:defRPr/>
            </a:pPr>
            <a:endParaRPr lang="pt-BR" altLang="en-GB">
              <a:solidFill>
                <a:srgbClr val="003399"/>
              </a:solidFill>
            </a:endParaRPr>
          </a:p>
          <a:p>
            <a:pPr marL="640080" lvl="1" indent="-246888" eaLnBrk="1" fontAlgn="auto" hangingPunct="1">
              <a:spcAft>
                <a:spcPts val="0"/>
              </a:spcAft>
              <a:buFont typeface="Wingdings 2"/>
              <a:buChar char=""/>
              <a:defRPr/>
            </a:pPr>
            <a:r>
              <a:rPr lang="pt-BR" altLang="en-GB">
                <a:solidFill>
                  <a:srgbClr val="003399"/>
                </a:solidFill>
              </a:rPr>
              <a:t>INCRUSTAÇÃO</a:t>
            </a:r>
          </a:p>
          <a:p>
            <a:pPr lvl="2" indent="-246888" eaLnBrk="1" fontAlgn="auto" hangingPunct="1">
              <a:spcAft>
                <a:spcPts val="0"/>
              </a:spcAft>
              <a:buClr>
                <a:srgbClr val="003366"/>
              </a:buClr>
              <a:buFont typeface="Monotype Sorts" pitchFamily="2" charset="2"/>
              <a:buChar char="ò"/>
              <a:defRPr/>
            </a:pPr>
            <a:r>
              <a:rPr lang="pt-BR" altLang="en-GB">
                <a:solidFill>
                  <a:srgbClr val="003399"/>
                </a:solidFill>
              </a:rPr>
              <a:t> Dureza Total</a:t>
            </a:r>
          </a:p>
          <a:p>
            <a:pPr lvl="2" indent="-246888" eaLnBrk="1" fontAlgn="auto" hangingPunct="1">
              <a:spcAft>
                <a:spcPts val="0"/>
              </a:spcAft>
              <a:buClr>
                <a:srgbClr val="003366"/>
              </a:buClr>
              <a:buFont typeface="Monotype Sorts" pitchFamily="2" charset="2"/>
              <a:buChar char="ò"/>
              <a:defRPr/>
            </a:pPr>
            <a:r>
              <a:rPr lang="pt-BR" altLang="en-GB">
                <a:solidFill>
                  <a:srgbClr val="003399"/>
                </a:solidFill>
              </a:rPr>
              <a:t> Sílica</a:t>
            </a:r>
          </a:p>
          <a:p>
            <a:pPr lvl="2" indent="-246888" eaLnBrk="1" fontAlgn="auto" hangingPunct="1">
              <a:spcAft>
                <a:spcPts val="0"/>
              </a:spcAft>
              <a:buClr>
                <a:srgbClr val="003366"/>
              </a:buClr>
              <a:buFont typeface="Monotype Sorts" pitchFamily="2" charset="2"/>
              <a:buChar char="ò"/>
              <a:defRPr/>
            </a:pPr>
            <a:r>
              <a:rPr lang="pt-BR" altLang="en-GB">
                <a:solidFill>
                  <a:srgbClr val="003399"/>
                </a:solidFill>
              </a:rPr>
              <a:t> Sólidos Totais Dissolvidos</a:t>
            </a:r>
          </a:p>
          <a:p>
            <a:pPr lvl="2" indent="-246888" eaLnBrk="1" fontAlgn="auto" hangingPunct="1">
              <a:spcAft>
                <a:spcPts val="0"/>
              </a:spcAft>
              <a:buClr>
                <a:srgbClr val="003366"/>
              </a:buClr>
              <a:buFont typeface="Monotype Sorts" pitchFamily="2" charset="2"/>
              <a:buChar char="ò"/>
              <a:defRPr/>
            </a:pPr>
            <a:r>
              <a:rPr lang="pt-BR" altLang="en-GB">
                <a:solidFill>
                  <a:srgbClr val="003399"/>
                </a:solidFill>
              </a:rPr>
              <a:t> Ferro</a:t>
            </a:r>
          </a:p>
        </p:txBody>
      </p:sp>
      <p:sp>
        <p:nvSpPr>
          <p:cNvPr id="76803" name="Rectangle 9"/>
          <p:cNvSpPr>
            <a:spLocks noGrp="1" noChangeArrowheads="1"/>
          </p:cNvSpPr>
          <p:nvPr>
            <p:ph type="title"/>
          </p:nvPr>
        </p:nvSpPr>
        <p:spPr>
          <a:xfrm>
            <a:off x="419100" y="368300"/>
            <a:ext cx="8724900" cy="725488"/>
          </a:xfrm>
        </p:spPr>
        <p:txBody>
          <a:bodyPr tIns="0" anchor="t"/>
          <a:lstStyle/>
          <a:p>
            <a:pPr eaLnBrk="1" hangingPunct="1"/>
            <a:r>
              <a:rPr lang="pt-BR" sz="4400"/>
              <a:t>PROBLEMAS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12711">
                                            <p:txEl>
                                              <p:pRg st="1" end="1"/>
                                            </p:txEl>
                                          </p:spTgt>
                                        </p:tgtEl>
                                        <p:attrNameLst>
                                          <p:attrName>style.visibility</p:attrName>
                                        </p:attrNameLst>
                                      </p:cBhvr>
                                      <p:to>
                                        <p:strVal val="visible"/>
                                      </p:to>
                                    </p:set>
                                    <p:anim to="" calcmode="lin" valueType="num">
                                      <p:cBhvr>
                                        <p:cTn id="7" dur="1" fill="hold"/>
                                        <p:tgtEl>
                                          <p:spTgt spid="712711">
                                            <p:txEl>
                                              <p:pRg st="1" end="1"/>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12711">
                                            <p:txEl>
                                              <p:pRg st="2" end="2"/>
                                            </p:txEl>
                                          </p:spTgt>
                                        </p:tgtEl>
                                        <p:attrNameLst>
                                          <p:attrName>style.visibility</p:attrName>
                                        </p:attrNameLst>
                                      </p:cBhvr>
                                      <p:to>
                                        <p:strVal val="visible"/>
                                      </p:to>
                                    </p:set>
                                    <p:anim to="" calcmode="lin" valueType="num">
                                      <p:cBhvr>
                                        <p:cTn id="10" dur="1" fill="hold"/>
                                        <p:tgtEl>
                                          <p:spTgt spid="712711">
                                            <p:txEl>
                                              <p:pRg st="2" end="2"/>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712711">
                                            <p:txEl>
                                              <p:pRg st="3" end="3"/>
                                            </p:txEl>
                                          </p:spTgt>
                                        </p:tgtEl>
                                        <p:attrNameLst>
                                          <p:attrName>style.visibility</p:attrName>
                                        </p:attrNameLst>
                                      </p:cBhvr>
                                      <p:to>
                                        <p:strVal val="visible"/>
                                      </p:to>
                                    </p:set>
                                    <p:anim to="" calcmode="lin" valueType="num">
                                      <p:cBhvr>
                                        <p:cTn id="13" dur="1" fill="hold"/>
                                        <p:tgtEl>
                                          <p:spTgt spid="712711">
                                            <p:txEl>
                                              <p:pRg st="3" end="3"/>
                                            </p:txEl>
                                          </p:spTgt>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712711">
                                            <p:txEl>
                                              <p:pRg st="4" end="4"/>
                                            </p:txEl>
                                          </p:spTgt>
                                        </p:tgtEl>
                                        <p:attrNameLst>
                                          <p:attrName>style.visibility</p:attrName>
                                        </p:attrNameLst>
                                      </p:cBhvr>
                                      <p:to>
                                        <p:strVal val="visible"/>
                                      </p:to>
                                    </p:set>
                                    <p:anim to="" calcmode="lin" valueType="num">
                                      <p:cBhvr>
                                        <p:cTn id="16" dur="1" fill="hold"/>
                                        <p:tgtEl>
                                          <p:spTgt spid="712711">
                                            <p:txEl>
                                              <p:pRg st="4" end="4"/>
                                            </p:txEl>
                                          </p:spTgt>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nodeType="clickEffect">
                                  <p:stCondLst>
                                    <p:cond delay="0"/>
                                  </p:stCondLst>
                                  <p:childTnLst>
                                    <p:set>
                                      <p:cBhvr>
                                        <p:cTn id="20" dur="1" fill="hold">
                                          <p:stCondLst>
                                            <p:cond delay="0"/>
                                          </p:stCondLst>
                                        </p:cTn>
                                        <p:tgtEl>
                                          <p:spTgt spid="712711">
                                            <p:txEl>
                                              <p:pRg st="6" end="6"/>
                                            </p:txEl>
                                          </p:spTgt>
                                        </p:tgtEl>
                                        <p:attrNameLst>
                                          <p:attrName>style.visibility</p:attrName>
                                        </p:attrNameLst>
                                      </p:cBhvr>
                                      <p:to>
                                        <p:strVal val="visible"/>
                                      </p:to>
                                    </p:set>
                                    <p:anim to="" calcmode="lin" valueType="num">
                                      <p:cBhvr>
                                        <p:cTn id="21" dur="1" fill="hold"/>
                                        <p:tgtEl>
                                          <p:spTgt spid="712711">
                                            <p:txEl>
                                              <p:pRg st="6" end="6"/>
                                            </p:txEl>
                                          </p:spTgt>
                                        </p:tgtEl>
                                        <p:attrNameLst>
                                          <p:attrName/>
                                        </p:attrNameLst>
                                      </p:cBhvr>
                                    </p:anim>
                                  </p:childTnLst>
                                </p:cTn>
                              </p:par>
                              <p:par>
                                <p:cTn id="22" presetID="24" presetClass="entr" presetSubtype="0" fill="hold" nodeType="withEffect">
                                  <p:stCondLst>
                                    <p:cond delay="0"/>
                                  </p:stCondLst>
                                  <p:childTnLst>
                                    <p:set>
                                      <p:cBhvr>
                                        <p:cTn id="23" dur="1" fill="hold">
                                          <p:stCondLst>
                                            <p:cond delay="0"/>
                                          </p:stCondLst>
                                        </p:cTn>
                                        <p:tgtEl>
                                          <p:spTgt spid="712711">
                                            <p:txEl>
                                              <p:pRg st="7" end="7"/>
                                            </p:txEl>
                                          </p:spTgt>
                                        </p:tgtEl>
                                        <p:attrNameLst>
                                          <p:attrName>style.visibility</p:attrName>
                                        </p:attrNameLst>
                                      </p:cBhvr>
                                      <p:to>
                                        <p:strVal val="visible"/>
                                      </p:to>
                                    </p:set>
                                    <p:anim to="" calcmode="lin" valueType="num">
                                      <p:cBhvr>
                                        <p:cTn id="24" dur="1" fill="hold"/>
                                        <p:tgtEl>
                                          <p:spTgt spid="712711">
                                            <p:txEl>
                                              <p:pRg st="7" end="7"/>
                                            </p:txEl>
                                          </p:spTgt>
                                        </p:tgtEl>
                                        <p:attrNameLst>
                                          <p:attrName/>
                                        </p:attrNameLst>
                                      </p:cBhvr>
                                    </p:anim>
                                  </p:childTnLst>
                                </p:cTn>
                              </p:par>
                              <p:par>
                                <p:cTn id="25" presetID="24" presetClass="entr" presetSubtype="0" fill="hold" nodeType="withEffect">
                                  <p:stCondLst>
                                    <p:cond delay="0"/>
                                  </p:stCondLst>
                                  <p:childTnLst>
                                    <p:set>
                                      <p:cBhvr>
                                        <p:cTn id="26" dur="1" fill="hold">
                                          <p:stCondLst>
                                            <p:cond delay="0"/>
                                          </p:stCondLst>
                                        </p:cTn>
                                        <p:tgtEl>
                                          <p:spTgt spid="712711">
                                            <p:txEl>
                                              <p:pRg st="8" end="8"/>
                                            </p:txEl>
                                          </p:spTgt>
                                        </p:tgtEl>
                                        <p:attrNameLst>
                                          <p:attrName>style.visibility</p:attrName>
                                        </p:attrNameLst>
                                      </p:cBhvr>
                                      <p:to>
                                        <p:strVal val="visible"/>
                                      </p:to>
                                    </p:set>
                                    <p:anim to="" calcmode="lin" valueType="num">
                                      <p:cBhvr>
                                        <p:cTn id="27" dur="1" fill="hold"/>
                                        <p:tgtEl>
                                          <p:spTgt spid="712711">
                                            <p:txEl>
                                              <p:pRg st="8" end="8"/>
                                            </p:txEl>
                                          </p:spTgt>
                                        </p:tgtEl>
                                        <p:attrNameLst>
                                          <p:attrName/>
                                        </p:attrNameLst>
                                      </p:cBhvr>
                                    </p:anim>
                                  </p:childTnLst>
                                </p:cTn>
                              </p:par>
                              <p:par>
                                <p:cTn id="28" presetID="24" presetClass="entr" presetSubtype="0" fill="hold" nodeType="withEffect">
                                  <p:stCondLst>
                                    <p:cond delay="0"/>
                                  </p:stCondLst>
                                  <p:childTnLst>
                                    <p:set>
                                      <p:cBhvr>
                                        <p:cTn id="29" dur="1" fill="hold">
                                          <p:stCondLst>
                                            <p:cond delay="0"/>
                                          </p:stCondLst>
                                        </p:cTn>
                                        <p:tgtEl>
                                          <p:spTgt spid="712711">
                                            <p:txEl>
                                              <p:pRg st="9" end="9"/>
                                            </p:txEl>
                                          </p:spTgt>
                                        </p:tgtEl>
                                        <p:attrNameLst>
                                          <p:attrName>style.visibility</p:attrName>
                                        </p:attrNameLst>
                                      </p:cBhvr>
                                      <p:to>
                                        <p:strVal val="visible"/>
                                      </p:to>
                                    </p:set>
                                    <p:anim to="" calcmode="lin" valueType="num">
                                      <p:cBhvr>
                                        <p:cTn id="30" dur="1" fill="hold"/>
                                        <p:tgtEl>
                                          <p:spTgt spid="712711">
                                            <p:txEl>
                                              <p:pRg st="9" end="9"/>
                                            </p:txEl>
                                          </p:spTgt>
                                        </p:tgtEl>
                                        <p:attrNameLst>
                                          <p:attrName/>
                                        </p:attrNameLst>
                                      </p:cBhvr>
                                    </p:anim>
                                  </p:childTnLst>
                                </p:cTn>
                              </p:par>
                              <p:par>
                                <p:cTn id="31" presetID="24" presetClass="entr" presetSubtype="0" fill="hold" nodeType="withEffect">
                                  <p:stCondLst>
                                    <p:cond delay="0"/>
                                  </p:stCondLst>
                                  <p:childTnLst>
                                    <p:set>
                                      <p:cBhvr>
                                        <p:cTn id="32" dur="1" fill="hold">
                                          <p:stCondLst>
                                            <p:cond delay="0"/>
                                          </p:stCondLst>
                                        </p:cTn>
                                        <p:tgtEl>
                                          <p:spTgt spid="712711">
                                            <p:txEl>
                                              <p:pRg st="10" end="10"/>
                                            </p:txEl>
                                          </p:spTgt>
                                        </p:tgtEl>
                                        <p:attrNameLst>
                                          <p:attrName>style.visibility</p:attrName>
                                        </p:attrNameLst>
                                      </p:cBhvr>
                                      <p:to>
                                        <p:strVal val="visible"/>
                                      </p:to>
                                    </p:set>
                                    <p:anim to="" calcmode="lin" valueType="num">
                                      <p:cBhvr>
                                        <p:cTn id="33" dur="1" fill="hold"/>
                                        <p:tgtEl>
                                          <p:spTgt spid="712711">
                                            <p:txEl>
                                              <p:pRg st="10" end="1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body" idx="1"/>
          </p:nvPr>
        </p:nvSpPr>
        <p:spPr>
          <a:xfrm>
            <a:off x="-12700" y="1238250"/>
            <a:ext cx="9448800" cy="3962400"/>
          </a:xfrm>
        </p:spPr>
        <p:txBody>
          <a:bodyPr lIns="90488" tIns="44450" rIns="90488" bIns="44450"/>
          <a:lstStyle/>
          <a:p>
            <a:pPr eaLnBrk="1" hangingPunct="1"/>
            <a:r>
              <a:rPr lang="pt-BR" sz="3600">
                <a:solidFill>
                  <a:schemeClr val="tx2"/>
                </a:solidFill>
              </a:rPr>
              <a:t> </a:t>
            </a:r>
            <a:r>
              <a:rPr lang="pt-BR" sz="3100">
                <a:solidFill>
                  <a:schemeClr val="tx2"/>
                </a:solidFill>
              </a:rPr>
              <a:t>O QUE É?</a:t>
            </a:r>
          </a:p>
          <a:p>
            <a:pPr eaLnBrk="1" hangingPunct="1"/>
            <a:r>
              <a:rPr lang="pt-BR" sz="3100">
                <a:solidFill>
                  <a:schemeClr val="tx2"/>
                </a:solidFill>
              </a:rPr>
              <a:t>Transformação de ferro metálico em óxidos</a:t>
            </a:r>
          </a:p>
        </p:txBody>
      </p:sp>
      <p:sp>
        <p:nvSpPr>
          <p:cNvPr id="1036291" name="Rectangle 3"/>
          <p:cNvSpPr>
            <a:spLocks noGrp="1" noChangeArrowheads="1"/>
          </p:cNvSpPr>
          <p:nvPr>
            <p:ph type="title"/>
          </p:nvPr>
        </p:nvSpPr>
        <p:spPr>
          <a:xfrm>
            <a:off x="762000" y="368300"/>
            <a:ext cx="8048625" cy="725488"/>
          </a:xfrm>
          <a:ln w="12700"/>
        </p:spPr>
        <p:txBody>
          <a:bodyPr tIns="0" anchor="t">
            <a:normAutofit fontScale="90000"/>
          </a:bodyPr>
          <a:lstStyle/>
          <a:p>
            <a:pPr eaLnBrk="1" fontAlgn="auto" hangingPunct="1">
              <a:spcAft>
                <a:spcPts val="0"/>
              </a:spcAft>
              <a:defRPr/>
            </a:pPr>
            <a:r>
              <a:rPr lang="pt-BR" b="1"/>
              <a:t>CORROSÃO</a:t>
            </a:r>
          </a:p>
        </p:txBody>
      </p:sp>
      <p:pic>
        <p:nvPicPr>
          <p:cNvPr id="77828" name="Picture 4"/>
          <p:cNvPicPr>
            <a:picLocks noChangeAspect="1" noChangeArrowheads="1"/>
          </p:cNvPicPr>
          <p:nvPr/>
        </p:nvPicPr>
        <p:blipFill>
          <a:blip r:embed="rId3" cstate="print"/>
          <a:srcRect/>
          <a:stretch>
            <a:fillRect/>
          </a:stretch>
        </p:blipFill>
        <p:spPr bwMode="auto">
          <a:xfrm>
            <a:off x="2514600" y="3149600"/>
            <a:ext cx="4114800" cy="2205038"/>
          </a:xfrm>
          <a:prstGeom prst="rect">
            <a:avLst/>
          </a:prstGeom>
          <a:noFill/>
          <a:ln w="38100">
            <a:solidFill>
              <a:schemeClr val="tx1"/>
            </a:solidFill>
            <a:miter lim="800000"/>
            <a:headEnd/>
            <a:tailEnd/>
          </a:ln>
        </p:spPr>
      </p:pic>
      <p:sp>
        <p:nvSpPr>
          <p:cNvPr id="77829" name="Text Box 5"/>
          <p:cNvSpPr txBox="1">
            <a:spLocks noChangeArrowheads="1"/>
          </p:cNvSpPr>
          <p:nvPr/>
        </p:nvSpPr>
        <p:spPr bwMode="auto">
          <a:xfrm>
            <a:off x="3886200" y="5410200"/>
            <a:ext cx="1600200" cy="457200"/>
          </a:xfrm>
          <a:prstGeom prst="rect">
            <a:avLst/>
          </a:prstGeom>
          <a:noFill/>
          <a:ln w="9525">
            <a:noFill/>
            <a:miter lim="800000"/>
            <a:headEnd/>
            <a:tailEnd/>
          </a:ln>
        </p:spPr>
        <p:txBody>
          <a:bodyPr wrap="none">
            <a:spAutoFit/>
          </a:bodyPr>
          <a:lstStyle/>
          <a:p>
            <a:pPr eaLnBrk="0" hangingPunct="0"/>
            <a:r>
              <a:rPr lang="pt-BR" sz="2400" b="1">
                <a:solidFill>
                  <a:schemeClr val="tx2"/>
                </a:solidFill>
                <a:latin typeface="Verdana" pitchFamily="34" charset="0"/>
              </a:rPr>
              <a:t>EROSÃO</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2"/>
          <p:cNvSpPr>
            <a:spLocks noGrp="1" noChangeArrowheads="1"/>
          </p:cNvSpPr>
          <p:nvPr>
            <p:ph type="title"/>
          </p:nvPr>
        </p:nvSpPr>
        <p:spPr>
          <a:xfrm>
            <a:off x="762000" y="368300"/>
            <a:ext cx="8048625" cy="725488"/>
          </a:xfrm>
          <a:ln w="12700"/>
        </p:spPr>
        <p:txBody>
          <a:bodyPr tIns="0" anchor="t">
            <a:normAutofit fontScale="90000"/>
          </a:bodyPr>
          <a:lstStyle/>
          <a:p>
            <a:pPr eaLnBrk="1" fontAlgn="auto" hangingPunct="1">
              <a:spcAft>
                <a:spcPts val="0"/>
              </a:spcAft>
              <a:defRPr/>
            </a:pPr>
            <a:r>
              <a:rPr lang="pt-BR" b="1"/>
              <a:t>CORROSÃO</a:t>
            </a:r>
          </a:p>
        </p:txBody>
      </p:sp>
      <p:sp>
        <p:nvSpPr>
          <p:cNvPr id="1038339" name="Text Box 3"/>
          <p:cNvSpPr txBox="1">
            <a:spLocks noChangeArrowheads="1"/>
          </p:cNvSpPr>
          <p:nvPr/>
        </p:nvSpPr>
        <p:spPr bwMode="auto">
          <a:xfrm>
            <a:off x="1544638" y="5105400"/>
            <a:ext cx="1884362" cy="457200"/>
          </a:xfrm>
          <a:prstGeom prst="rect">
            <a:avLst/>
          </a:prstGeom>
          <a:noFill/>
          <a:ln w="9525">
            <a:noFill/>
            <a:miter lim="800000"/>
            <a:headEnd/>
            <a:tailEnd/>
          </a:ln>
        </p:spPr>
        <p:txBody>
          <a:bodyPr wrap="none">
            <a:spAutoFit/>
          </a:bodyPr>
          <a:lstStyle/>
          <a:p>
            <a:pPr eaLnBrk="0" hangingPunct="0"/>
            <a:r>
              <a:rPr lang="pt-BR" sz="2400" b="1">
                <a:solidFill>
                  <a:schemeClr val="tx2"/>
                </a:solidFill>
                <a:latin typeface="Verdana" pitchFamily="34" charset="0"/>
              </a:rPr>
              <a:t>BAIXO pH</a:t>
            </a:r>
          </a:p>
        </p:txBody>
      </p:sp>
      <p:pic>
        <p:nvPicPr>
          <p:cNvPr id="1038340" name="Picture 4"/>
          <p:cNvPicPr>
            <a:picLocks noChangeAspect="1" noChangeArrowheads="1"/>
          </p:cNvPicPr>
          <p:nvPr/>
        </p:nvPicPr>
        <p:blipFill>
          <a:blip r:embed="rId3" cstate="print"/>
          <a:srcRect/>
          <a:stretch>
            <a:fillRect/>
          </a:stretch>
        </p:blipFill>
        <p:spPr bwMode="auto">
          <a:xfrm>
            <a:off x="893763" y="1600200"/>
            <a:ext cx="3228975" cy="3273425"/>
          </a:xfrm>
          <a:prstGeom prst="rect">
            <a:avLst/>
          </a:prstGeom>
          <a:noFill/>
          <a:ln w="38100">
            <a:solidFill>
              <a:schemeClr val="tx1"/>
            </a:solidFill>
            <a:miter lim="800000"/>
            <a:headEnd/>
            <a:tailEnd/>
          </a:ln>
        </p:spPr>
      </p:pic>
      <p:pic>
        <p:nvPicPr>
          <p:cNvPr id="1038341" name="Picture 5"/>
          <p:cNvPicPr>
            <a:picLocks noChangeAspect="1" noChangeArrowheads="1"/>
          </p:cNvPicPr>
          <p:nvPr/>
        </p:nvPicPr>
        <p:blipFill>
          <a:blip r:embed="rId4" cstate="print"/>
          <a:srcRect/>
          <a:stretch>
            <a:fillRect/>
          </a:stretch>
        </p:blipFill>
        <p:spPr bwMode="auto">
          <a:xfrm>
            <a:off x="4876800" y="1597025"/>
            <a:ext cx="3884613" cy="3322638"/>
          </a:xfrm>
          <a:prstGeom prst="rect">
            <a:avLst/>
          </a:prstGeom>
          <a:noFill/>
          <a:ln w="38100">
            <a:solidFill>
              <a:schemeClr val="tx1"/>
            </a:solidFill>
            <a:miter lim="800000"/>
            <a:headEnd/>
            <a:tailEnd/>
          </a:ln>
        </p:spPr>
      </p:pic>
      <p:sp>
        <p:nvSpPr>
          <p:cNvPr id="1038342" name="Text Box 6"/>
          <p:cNvSpPr txBox="1">
            <a:spLocks noChangeArrowheads="1"/>
          </p:cNvSpPr>
          <p:nvPr/>
        </p:nvSpPr>
        <p:spPr bwMode="auto">
          <a:xfrm>
            <a:off x="5949950" y="5029200"/>
            <a:ext cx="2454275" cy="457200"/>
          </a:xfrm>
          <a:prstGeom prst="rect">
            <a:avLst/>
          </a:prstGeom>
          <a:noFill/>
          <a:ln w="9525">
            <a:noFill/>
            <a:miter lim="800000"/>
            <a:headEnd/>
            <a:tailEnd/>
          </a:ln>
        </p:spPr>
        <p:txBody>
          <a:bodyPr wrap="none">
            <a:spAutoFit/>
          </a:bodyPr>
          <a:lstStyle/>
          <a:p>
            <a:pPr eaLnBrk="0" hangingPunct="0"/>
            <a:r>
              <a:rPr lang="pt-BR" sz="2400" b="1">
                <a:solidFill>
                  <a:schemeClr val="tx2"/>
                </a:solidFill>
                <a:latin typeface="Verdana" pitchFamily="34" charset="0"/>
              </a:rPr>
              <a:t>TUBÉRCULOS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38340"/>
                                        </p:tgtEl>
                                        <p:attrNameLst>
                                          <p:attrName>style.visibility</p:attrName>
                                        </p:attrNameLst>
                                      </p:cBhvr>
                                      <p:to>
                                        <p:strVal val="visible"/>
                                      </p:to>
                                    </p:set>
                                    <p:anim to="" calcmode="lin" valueType="num">
                                      <p:cBhvr>
                                        <p:cTn id="7" dur="1" fill="hold"/>
                                        <p:tgtEl>
                                          <p:spTgt spid="1038340"/>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1038339"/>
                                        </p:tgtEl>
                                        <p:attrNameLst>
                                          <p:attrName>style.visibility</p:attrName>
                                        </p:attrNameLst>
                                      </p:cBhvr>
                                      <p:to>
                                        <p:strVal val="visible"/>
                                      </p:to>
                                    </p:set>
                                    <p:anim to="" calcmode="lin" valueType="num">
                                      <p:cBhvr>
                                        <p:cTn id="10" dur="1" fill="hold"/>
                                        <p:tgtEl>
                                          <p:spTgt spid="1038339"/>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1038341"/>
                                        </p:tgtEl>
                                        <p:attrNameLst>
                                          <p:attrName>style.visibility</p:attrName>
                                        </p:attrNameLst>
                                      </p:cBhvr>
                                      <p:to>
                                        <p:strVal val="visible"/>
                                      </p:to>
                                    </p:set>
                                    <p:anim to="" calcmode="lin" valueType="num">
                                      <p:cBhvr>
                                        <p:cTn id="15" dur="1" fill="hold"/>
                                        <p:tgtEl>
                                          <p:spTgt spid="1038341"/>
                                        </p:tgtEl>
                                        <p:attrNameLst>
                                          <p:attrName/>
                                        </p:attrNameLst>
                                      </p:cBhvr>
                                    </p:anim>
                                  </p:childTnLst>
                                </p:cTn>
                              </p:par>
                              <p:par>
                                <p:cTn id="16" presetID="24" presetClass="entr" presetSubtype="0" fill="hold" grpId="0" nodeType="withEffect">
                                  <p:stCondLst>
                                    <p:cond delay="0"/>
                                  </p:stCondLst>
                                  <p:childTnLst>
                                    <p:set>
                                      <p:cBhvr>
                                        <p:cTn id="17" dur="1" fill="hold">
                                          <p:stCondLst>
                                            <p:cond delay="0"/>
                                          </p:stCondLst>
                                        </p:cTn>
                                        <p:tgtEl>
                                          <p:spTgt spid="1038342"/>
                                        </p:tgtEl>
                                        <p:attrNameLst>
                                          <p:attrName>style.visibility</p:attrName>
                                        </p:attrNameLst>
                                      </p:cBhvr>
                                      <p:to>
                                        <p:strVal val="visible"/>
                                      </p:to>
                                    </p:set>
                                    <p:anim to="" calcmode="lin" valueType="num">
                                      <p:cBhvr>
                                        <p:cTn id="18" dur="1" fill="hold"/>
                                        <p:tgtEl>
                                          <p:spTgt spid="103834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8339" grpId="0"/>
      <p:bldP spid="103834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192088" y="1066800"/>
            <a:ext cx="8332787" cy="4791075"/>
            <a:chOff x="121" y="480"/>
            <a:chExt cx="5249" cy="3210"/>
          </a:xfrm>
        </p:grpSpPr>
        <p:pic>
          <p:nvPicPr>
            <p:cNvPr id="79876" name="Picture 2"/>
            <p:cNvPicPr>
              <a:picLocks noChangeAspect="1" noChangeArrowheads="1"/>
            </p:cNvPicPr>
            <p:nvPr/>
          </p:nvPicPr>
          <p:blipFill>
            <a:blip r:embed="rId3" cstate="print"/>
            <a:srcRect/>
            <a:stretch>
              <a:fillRect/>
            </a:stretch>
          </p:blipFill>
          <p:spPr bwMode="auto">
            <a:xfrm>
              <a:off x="121" y="480"/>
              <a:ext cx="2332" cy="1716"/>
            </a:xfrm>
            <a:prstGeom prst="rect">
              <a:avLst/>
            </a:prstGeom>
            <a:noFill/>
            <a:ln w="38100">
              <a:solidFill>
                <a:schemeClr val="tx1"/>
              </a:solidFill>
              <a:miter lim="800000"/>
              <a:headEnd/>
              <a:tailEnd/>
            </a:ln>
          </p:spPr>
        </p:pic>
        <p:pic>
          <p:nvPicPr>
            <p:cNvPr id="79877" name="Picture 3"/>
            <p:cNvPicPr>
              <a:picLocks noChangeAspect="1" noChangeArrowheads="1"/>
            </p:cNvPicPr>
            <p:nvPr/>
          </p:nvPicPr>
          <p:blipFill>
            <a:blip r:embed="rId4" cstate="print"/>
            <a:srcRect/>
            <a:stretch>
              <a:fillRect/>
            </a:stretch>
          </p:blipFill>
          <p:spPr bwMode="auto">
            <a:xfrm>
              <a:off x="2518" y="494"/>
              <a:ext cx="2852" cy="1697"/>
            </a:xfrm>
            <a:prstGeom prst="rect">
              <a:avLst/>
            </a:prstGeom>
            <a:noFill/>
            <a:ln w="38100">
              <a:solidFill>
                <a:schemeClr val="tx1"/>
              </a:solidFill>
              <a:miter lim="800000"/>
              <a:headEnd/>
              <a:tailEnd/>
            </a:ln>
          </p:spPr>
        </p:pic>
        <p:pic>
          <p:nvPicPr>
            <p:cNvPr id="79878" name="Picture 4"/>
            <p:cNvPicPr>
              <a:picLocks noChangeAspect="1" noChangeArrowheads="1"/>
            </p:cNvPicPr>
            <p:nvPr/>
          </p:nvPicPr>
          <p:blipFill>
            <a:blip r:embed="rId5" cstate="print"/>
            <a:srcRect/>
            <a:stretch>
              <a:fillRect/>
            </a:stretch>
          </p:blipFill>
          <p:spPr bwMode="auto">
            <a:xfrm>
              <a:off x="126" y="2261"/>
              <a:ext cx="3683" cy="1429"/>
            </a:xfrm>
            <a:prstGeom prst="rect">
              <a:avLst/>
            </a:prstGeom>
            <a:noFill/>
            <a:ln w="38100">
              <a:solidFill>
                <a:schemeClr val="tx1"/>
              </a:solidFill>
              <a:miter lim="800000"/>
              <a:headEnd/>
              <a:tailEnd/>
            </a:ln>
          </p:spPr>
        </p:pic>
      </p:grpSp>
      <p:sp>
        <p:nvSpPr>
          <p:cNvPr id="1039365" name="Rectangle 5"/>
          <p:cNvSpPr>
            <a:spLocks noGrp="1" noChangeArrowheads="1"/>
          </p:cNvSpPr>
          <p:nvPr>
            <p:ph type="title"/>
          </p:nvPr>
        </p:nvSpPr>
        <p:spPr>
          <a:xfrm>
            <a:off x="514350" y="341313"/>
            <a:ext cx="8218488" cy="725487"/>
          </a:xfrm>
          <a:ln w="12700"/>
        </p:spPr>
        <p:txBody>
          <a:bodyPr tIns="0" anchor="t">
            <a:normAutofit fontScale="90000"/>
          </a:bodyPr>
          <a:lstStyle/>
          <a:p>
            <a:pPr eaLnBrk="1" fontAlgn="auto" hangingPunct="1">
              <a:spcAft>
                <a:spcPts val="0"/>
              </a:spcAft>
              <a:defRPr/>
            </a:pPr>
            <a:r>
              <a:rPr lang="pt-BR" b="1"/>
              <a:t>INCRUSTAÇÃO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a:hlinkClick r:id="rId3" action="ppaction://hlinksldjump"/>
          </p:cNvPr>
          <p:cNvSpPr txBox="1">
            <a:spLocks noChangeArrowheads="1"/>
          </p:cNvSpPr>
          <p:nvPr/>
        </p:nvSpPr>
        <p:spPr bwMode="auto">
          <a:xfrm>
            <a:off x="7370763" y="5911850"/>
            <a:ext cx="1225550" cy="946150"/>
          </a:xfrm>
          <a:prstGeom prst="rect">
            <a:avLst/>
          </a:prstGeom>
          <a:noFill/>
          <a:ln w="9525">
            <a:noFill/>
            <a:miter lim="800000"/>
            <a:headEnd/>
            <a:tailEnd/>
          </a:ln>
        </p:spPr>
        <p:txBody>
          <a:bodyPr>
            <a:spAutoFit/>
          </a:bodyPr>
          <a:lstStyle/>
          <a:p>
            <a:pPr eaLnBrk="0" hangingPunct="0">
              <a:buClr>
                <a:srgbClr val="FF0000"/>
              </a:buClr>
              <a:buFont typeface="Monotype Sorts"/>
              <a:buChar char="ò"/>
            </a:pPr>
            <a:endParaRPr lang="pt-BR" sz="2800">
              <a:solidFill>
                <a:schemeClr val="tx1"/>
              </a:solidFill>
              <a:latin typeface="Times New Roman" pitchFamily="18" charset="0"/>
            </a:endParaRPr>
          </a:p>
          <a:p>
            <a:pPr eaLnBrk="0" hangingPunct="0">
              <a:buClr>
                <a:srgbClr val="FF0000"/>
              </a:buClr>
              <a:buFont typeface="Monotype Sorts"/>
              <a:buNone/>
            </a:pPr>
            <a:endParaRPr lang="pt-BR" sz="2800">
              <a:solidFill>
                <a:schemeClr val="tx1"/>
              </a:solidFill>
              <a:latin typeface="Times New Roman" pitchFamily="18" charset="0"/>
            </a:endParaRPr>
          </a:p>
        </p:txBody>
      </p:sp>
      <p:sp>
        <p:nvSpPr>
          <p:cNvPr id="80899" name="Text Box 3"/>
          <p:cNvSpPr txBox="1">
            <a:spLocks noChangeArrowheads="1"/>
          </p:cNvSpPr>
          <p:nvPr/>
        </p:nvSpPr>
        <p:spPr bwMode="auto">
          <a:xfrm>
            <a:off x="962025" y="6350000"/>
            <a:ext cx="419100" cy="519113"/>
          </a:xfrm>
          <a:prstGeom prst="rect">
            <a:avLst/>
          </a:prstGeom>
          <a:noFill/>
          <a:ln w="28575">
            <a:noFill/>
            <a:miter lim="800000"/>
            <a:headEnd/>
            <a:tailEnd/>
          </a:ln>
        </p:spPr>
        <p:txBody>
          <a:bodyPr wrap="none">
            <a:spAutoFit/>
          </a:bodyPr>
          <a:lstStyle/>
          <a:p>
            <a:pPr eaLnBrk="0" hangingPunct="0">
              <a:buClr>
                <a:srgbClr val="FF0000"/>
              </a:buClr>
              <a:buFont typeface="Monotype Sorts"/>
              <a:buChar char="ò"/>
            </a:pPr>
            <a:endParaRPr lang="pt-BR" sz="2800">
              <a:solidFill>
                <a:schemeClr val="tx1"/>
              </a:solidFill>
              <a:latin typeface="Times New Roman" pitchFamily="18" charset="0"/>
            </a:endParaRPr>
          </a:p>
        </p:txBody>
      </p:sp>
      <p:grpSp>
        <p:nvGrpSpPr>
          <p:cNvPr id="2" name="Group 9"/>
          <p:cNvGrpSpPr>
            <a:grpSpLocks/>
          </p:cNvGrpSpPr>
          <p:nvPr/>
        </p:nvGrpSpPr>
        <p:grpSpPr bwMode="auto">
          <a:xfrm>
            <a:off x="1503363" y="1143000"/>
            <a:ext cx="5867400" cy="4775200"/>
            <a:chOff x="936" y="689"/>
            <a:chExt cx="4022" cy="3535"/>
          </a:xfrm>
        </p:grpSpPr>
        <p:pic>
          <p:nvPicPr>
            <p:cNvPr id="80902" name="Picture 4"/>
            <p:cNvPicPr>
              <a:picLocks noChangeAspect="1" noChangeArrowheads="1"/>
            </p:cNvPicPr>
            <p:nvPr/>
          </p:nvPicPr>
          <p:blipFill>
            <a:blip r:embed="rId4" cstate="print"/>
            <a:srcRect/>
            <a:stretch>
              <a:fillRect/>
            </a:stretch>
          </p:blipFill>
          <p:spPr bwMode="auto">
            <a:xfrm>
              <a:off x="948" y="2420"/>
              <a:ext cx="2172" cy="1804"/>
            </a:xfrm>
            <a:prstGeom prst="rect">
              <a:avLst/>
            </a:prstGeom>
            <a:noFill/>
            <a:ln w="38100">
              <a:solidFill>
                <a:schemeClr val="tx1"/>
              </a:solidFill>
              <a:miter lim="800000"/>
              <a:headEnd/>
              <a:tailEnd/>
            </a:ln>
          </p:spPr>
        </p:pic>
        <p:pic>
          <p:nvPicPr>
            <p:cNvPr id="80903" name="Picture 5"/>
            <p:cNvPicPr>
              <a:picLocks noChangeAspect="1" noChangeArrowheads="1"/>
            </p:cNvPicPr>
            <p:nvPr/>
          </p:nvPicPr>
          <p:blipFill>
            <a:blip r:embed="rId5" cstate="print"/>
            <a:srcRect/>
            <a:stretch>
              <a:fillRect/>
            </a:stretch>
          </p:blipFill>
          <p:spPr bwMode="auto">
            <a:xfrm>
              <a:off x="3504" y="816"/>
              <a:ext cx="1454" cy="2640"/>
            </a:xfrm>
            <a:prstGeom prst="rect">
              <a:avLst/>
            </a:prstGeom>
            <a:noFill/>
            <a:ln w="38100">
              <a:solidFill>
                <a:schemeClr val="tx1"/>
              </a:solidFill>
              <a:miter lim="800000"/>
              <a:headEnd/>
              <a:tailEnd/>
            </a:ln>
          </p:spPr>
        </p:pic>
        <p:pic>
          <p:nvPicPr>
            <p:cNvPr id="80904" name="Picture 6"/>
            <p:cNvPicPr>
              <a:picLocks noChangeAspect="1" noChangeArrowheads="1"/>
            </p:cNvPicPr>
            <p:nvPr/>
          </p:nvPicPr>
          <p:blipFill>
            <a:blip r:embed="rId6" cstate="print"/>
            <a:srcRect/>
            <a:stretch>
              <a:fillRect/>
            </a:stretch>
          </p:blipFill>
          <p:spPr bwMode="auto">
            <a:xfrm>
              <a:off x="936" y="689"/>
              <a:ext cx="2184" cy="1653"/>
            </a:xfrm>
            <a:prstGeom prst="rect">
              <a:avLst/>
            </a:prstGeom>
            <a:noFill/>
            <a:ln w="38100">
              <a:solidFill>
                <a:schemeClr val="tx1"/>
              </a:solidFill>
              <a:miter lim="800000"/>
              <a:headEnd/>
              <a:tailEnd/>
            </a:ln>
          </p:spPr>
        </p:pic>
      </p:grpSp>
      <p:sp>
        <p:nvSpPr>
          <p:cNvPr id="80901" name="Rectangle 8"/>
          <p:cNvSpPr>
            <a:spLocks noGrp="1" noChangeArrowheads="1"/>
          </p:cNvSpPr>
          <p:nvPr>
            <p:ph type="title"/>
          </p:nvPr>
        </p:nvSpPr>
        <p:spPr>
          <a:xfrm>
            <a:off x="419100" y="368300"/>
            <a:ext cx="8724900" cy="725488"/>
          </a:xfrm>
        </p:spPr>
        <p:txBody>
          <a:bodyPr tIns="0" anchor="t"/>
          <a:lstStyle/>
          <a:p>
            <a:pPr eaLnBrk="1" hangingPunct="1"/>
            <a:r>
              <a:rPr lang="pt-BR" sz="4400"/>
              <a:t>MATÉRIA ORGÂNICA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7" name="Rectangle 7"/>
          <p:cNvSpPr>
            <a:spLocks noGrp="1" noChangeArrowheads="1"/>
          </p:cNvSpPr>
          <p:nvPr>
            <p:ph type="title"/>
          </p:nvPr>
        </p:nvSpPr>
        <p:spPr>
          <a:xfrm>
            <a:off x="228600" y="368300"/>
            <a:ext cx="9144000" cy="725488"/>
          </a:xfrm>
        </p:spPr>
        <p:txBody>
          <a:bodyPr tIns="0" anchor="t">
            <a:normAutofit fontScale="90000"/>
          </a:bodyPr>
          <a:lstStyle/>
          <a:p>
            <a:pPr eaLnBrk="1" fontAlgn="auto" hangingPunct="1">
              <a:spcAft>
                <a:spcPts val="0"/>
              </a:spcAft>
              <a:defRPr/>
            </a:pPr>
            <a:r>
              <a:rPr lang="en-GB" altLang="en-GB" sz="4800" b="1"/>
              <a:t>PONTO DE COLETA</a:t>
            </a:r>
          </a:p>
        </p:txBody>
      </p:sp>
      <p:grpSp>
        <p:nvGrpSpPr>
          <p:cNvPr id="81923" name="Group 10"/>
          <p:cNvGrpSpPr>
            <a:grpSpLocks/>
          </p:cNvGrpSpPr>
          <p:nvPr/>
        </p:nvGrpSpPr>
        <p:grpSpPr bwMode="auto">
          <a:xfrm>
            <a:off x="228600" y="2055813"/>
            <a:ext cx="7793038" cy="3735387"/>
            <a:chOff x="144" y="1295"/>
            <a:chExt cx="4909" cy="2353"/>
          </a:xfrm>
        </p:grpSpPr>
        <p:pic>
          <p:nvPicPr>
            <p:cNvPr id="81924" name="Picture 2"/>
            <p:cNvPicPr>
              <a:picLocks noChangeAspect="1" noChangeArrowheads="1"/>
            </p:cNvPicPr>
            <p:nvPr/>
          </p:nvPicPr>
          <p:blipFill>
            <a:blip r:embed="rId3" cstate="print"/>
            <a:srcRect/>
            <a:stretch>
              <a:fillRect/>
            </a:stretch>
          </p:blipFill>
          <p:spPr bwMode="auto">
            <a:xfrm>
              <a:off x="2112" y="1295"/>
              <a:ext cx="2941" cy="2353"/>
            </a:xfrm>
            <a:prstGeom prst="rect">
              <a:avLst/>
            </a:prstGeom>
            <a:noFill/>
            <a:ln w="38100">
              <a:solidFill>
                <a:schemeClr val="tx1"/>
              </a:solidFill>
              <a:miter lim="800000"/>
              <a:headEnd/>
              <a:tailEnd/>
            </a:ln>
          </p:spPr>
        </p:pic>
        <p:sp>
          <p:nvSpPr>
            <p:cNvPr id="81925" name="Text Box 4"/>
            <p:cNvSpPr txBox="1">
              <a:spLocks noChangeArrowheads="1"/>
            </p:cNvSpPr>
            <p:nvPr/>
          </p:nvSpPr>
          <p:spPr bwMode="auto">
            <a:xfrm>
              <a:off x="144" y="1392"/>
              <a:ext cx="1632" cy="1082"/>
            </a:xfrm>
            <a:prstGeom prst="rect">
              <a:avLst/>
            </a:prstGeom>
            <a:solidFill>
              <a:schemeClr val="accent2"/>
            </a:solidFill>
            <a:ln w="38100">
              <a:solidFill>
                <a:srgbClr val="000000"/>
              </a:solidFill>
              <a:miter lim="800000"/>
              <a:headEnd/>
              <a:tailEnd/>
            </a:ln>
          </p:spPr>
          <p:txBody>
            <a:bodyPr>
              <a:spAutoFit/>
            </a:bodyPr>
            <a:lstStyle/>
            <a:p>
              <a:pPr algn="ctr" eaLnBrk="0" hangingPunct="0"/>
              <a:r>
                <a:rPr lang="pt-BR" sz="2600" b="1">
                  <a:solidFill>
                    <a:schemeClr val="bg2"/>
                  </a:solidFill>
                  <a:latin typeface="Verdana" pitchFamily="34" charset="0"/>
                </a:rPr>
                <a:t>COLETAR ÁGUA DE REPOSIÇÃO DA TORRE</a:t>
              </a:r>
              <a:endParaRPr lang="pt-BR" sz="2800">
                <a:solidFill>
                  <a:srgbClr val="FF3300"/>
                </a:solidFill>
                <a:latin typeface="Verdana" pitchFamily="34" charset="0"/>
              </a:endParaRPr>
            </a:p>
          </p:txBody>
        </p:sp>
        <p:sp>
          <p:nvSpPr>
            <p:cNvPr id="81926" name="AutoShape 5"/>
            <p:cNvSpPr>
              <a:spLocks noChangeArrowheads="1"/>
            </p:cNvSpPr>
            <p:nvPr/>
          </p:nvSpPr>
          <p:spPr bwMode="auto">
            <a:xfrm rot="-3997649">
              <a:off x="2338" y="1986"/>
              <a:ext cx="80" cy="1577"/>
            </a:xfrm>
            <a:prstGeom prst="downArrow">
              <a:avLst>
                <a:gd name="adj1" fmla="val 50000"/>
                <a:gd name="adj2" fmla="val 492812"/>
              </a:avLst>
            </a:prstGeom>
            <a:solidFill>
              <a:srgbClr val="FF0066"/>
            </a:solidFill>
            <a:ln w="38100">
              <a:solidFill>
                <a:srgbClr val="000000"/>
              </a:solidFill>
              <a:miter lim="800000"/>
              <a:headEnd/>
              <a:tailEnd/>
            </a:ln>
          </p:spPr>
          <p:txBody>
            <a:bodyPr wrap="none" anchor="ctr"/>
            <a:lstStyle/>
            <a:p>
              <a:pPr eaLnBrk="0" hangingPunct="0"/>
              <a:endParaRPr lang="pt-BR"/>
            </a:p>
          </p:txBody>
        </p:sp>
        <p:sp>
          <p:nvSpPr>
            <p:cNvPr id="81927" name="Text Box 9"/>
            <p:cNvSpPr txBox="1">
              <a:spLocks noChangeArrowheads="1"/>
            </p:cNvSpPr>
            <p:nvPr/>
          </p:nvSpPr>
          <p:spPr bwMode="auto">
            <a:xfrm>
              <a:off x="144" y="2782"/>
              <a:ext cx="1632" cy="832"/>
            </a:xfrm>
            <a:prstGeom prst="rect">
              <a:avLst/>
            </a:prstGeom>
            <a:solidFill>
              <a:schemeClr val="accent2"/>
            </a:solidFill>
            <a:ln w="38100">
              <a:solidFill>
                <a:srgbClr val="000000"/>
              </a:solidFill>
              <a:miter lim="800000"/>
              <a:headEnd/>
              <a:tailEnd/>
            </a:ln>
          </p:spPr>
          <p:txBody>
            <a:bodyPr>
              <a:spAutoFit/>
            </a:bodyPr>
            <a:lstStyle/>
            <a:p>
              <a:pPr algn="ctr" eaLnBrk="0" hangingPunct="0"/>
              <a:r>
                <a:rPr lang="pt-BR" sz="2600" b="1">
                  <a:solidFill>
                    <a:schemeClr val="bg2"/>
                  </a:solidFill>
                  <a:latin typeface="Verdana" pitchFamily="34" charset="0"/>
                </a:rPr>
                <a:t>QUAL A ORIGEM DA ÁGUA?</a:t>
              </a:r>
              <a:endParaRPr lang="pt-BR" sz="2800">
                <a:solidFill>
                  <a:srgbClr val="FF3300"/>
                </a:solidFill>
                <a:latin typeface="Verdana" pitchFamily="34" charset="0"/>
              </a:endParaRPr>
            </a:p>
          </p:txBody>
        </p:sp>
      </p:gr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ChangeArrowheads="1"/>
          </p:cNvSpPr>
          <p:nvPr/>
        </p:nvSpPr>
        <p:spPr bwMode="auto">
          <a:xfrm>
            <a:off x="652463" y="6505575"/>
            <a:ext cx="1960562" cy="428625"/>
          </a:xfrm>
          <a:prstGeom prst="rect">
            <a:avLst/>
          </a:prstGeom>
          <a:noFill/>
          <a:ln w="12700">
            <a:noFill/>
            <a:miter lim="800000"/>
            <a:headEnd/>
            <a:tailEnd/>
          </a:ln>
        </p:spPr>
        <p:txBody>
          <a:bodyPr wrap="none" anchor="ctr"/>
          <a:lstStyle/>
          <a:p>
            <a:pPr eaLnBrk="0" hangingPunct="0"/>
            <a:endParaRPr lang="pt-BR"/>
          </a:p>
        </p:txBody>
      </p:sp>
      <p:graphicFrame>
        <p:nvGraphicFramePr>
          <p:cNvPr id="5122" name="Object 2"/>
          <p:cNvGraphicFramePr>
            <a:graphicFrameLocks noChangeAspect="1"/>
          </p:cNvGraphicFramePr>
          <p:nvPr/>
        </p:nvGraphicFramePr>
        <p:xfrm>
          <a:off x="590550" y="1371600"/>
          <a:ext cx="7219950" cy="4857750"/>
        </p:xfrm>
        <a:graphic>
          <a:graphicData uri="http://schemas.openxmlformats.org/presentationml/2006/ole">
            <mc:AlternateContent xmlns:mc="http://schemas.openxmlformats.org/markup-compatibility/2006">
              <mc:Choice xmlns:v="urn:schemas-microsoft-com:vml" Requires="v">
                <p:oleObj name="Documento" r:id="rId3" imgW="7217280" imgH="4857840" progId="Word.Document.8">
                  <p:embed/>
                </p:oleObj>
              </mc:Choice>
              <mc:Fallback>
                <p:oleObj name="Documento" r:id="rId3" imgW="7217280" imgH="4857840" progId="Word.Document.8">
                  <p:embed/>
                  <p:pic>
                    <p:nvPicPr>
                      <p:cNvPr id="512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 y="1371600"/>
                        <a:ext cx="7219950" cy="4857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85413" name="Rectangle 5"/>
          <p:cNvSpPr>
            <a:spLocks noGrp="1" noChangeArrowheads="1"/>
          </p:cNvSpPr>
          <p:nvPr>
            <p:ph type="title"/>
          </p:nvPr>
        </p:nvSpPr>
        <p:spPr>
          <a:xfrm>
            <a:off x="228600" y="368300"/>
            <a:ext cx="8724900" cy="725488"/>
          </a:xfrm>
        </p:spPr>
        <p:txBody>
          <a:bodyPr tIns="0" anchor="t">
            <a:normAutofit fontScale="90000"/>
          </a:bodyPr>
          <a:lstStyle/>
          <a:p>
            <a:pPr eaLnBrk="1" fontAlgn="auto" hangingPunct="1">
              <a:spcAft>
                <a:spcPts val="0"/>
              </a:spcAft>
              <a:defRPr/>
            </a:pPr>
            <a:r>
              <a:rPr lang="en-GB" altLang="en-GB" sz="4800" b="1"/>
              <a:t>DADOS NECESSÁRIOS</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212725" y="11113"/>
            <a:ext cx="184150" cy="396875"/>
          </a:xfrm>
          <a:prstGeom prst="rect">
            <a:avLst/>
          </a:prstGeom>
          <a:noFill/>
          <a:ln w="9525">
            <a:noFill/>
            <a:miter lim="800000"/>
            <a:headEnd/>
            <a:tailEnd/>
          </a:ln>
        </p:spPr>
        <p:txBody>
          <a:bodyPr wrap="none">
            <a:spAutoFit/>
          </a:bodyPr>
          <a:lstStyle/>
          <a:p>
            <a:pPr eaLnBrk="0" hangingPunct="0"/>
            <a:endParaRPr lang="en-US" altLang="en-GB" sz="2000">
              <a:solidFill>
                <a:srgbClr val="2B2E83"/>
              </a:solidFill>
            </a:endParaRPr>
          </a:p>
        </p:txBody>
      </p:sp>
      <p:grpSp>
        <p:nvGrpSpPr>
          <p:cNvPr id="82947" name="Group 17"/>
          <p:cNvGrpSpPr>
            <a:grpSpLocks/>
          </p:cNvGrpSpPr>
          <p:nvPr/>
        </p:nvGrpSpPr>
        <p:grpSpPr bwMode="auto">
          <a:xfrm>
            <a:off x="533400" y="1752600"/>
            <a:ext cx="8001000" cy="4084638"/>
            <a:chOff x="336" y="1219"/>
            <a:chExt cx="5040" cy="2573"/>
          </a:xfrm>
        </p:grpSpPr>
        <p:pic>
          <p:nvPicPr>
            <p:cNvPr id="82949" name="Picture 3"/>
            <p:cNvPicPr>
              <a:picLocks noChangeAspect="1" noChangeArrowheads="1"/>
            </p:cNvPicPr>
            <p:nvPr/>
          </p:nvPicPr>
          <p:blipFill>
            <a:blip r:embed="rId3" cstate="print"/>
            <a:srcRect r="18210"/>
            <a:stretch>
              <a:fillRect/>
            </a:stretch>
          </p:blipFill>
          <p:spPr bwMode="auto">
            <a:xfrm>
              <a:off x="336" y="1503"/>
              <a:ext cx="2523" cy="2289"/>
            </a:xfrm>
            <a:prstGeom prst="rect">
              <a:avLst/>
            </a:prstGeom>
            <a:noFill/>
            <a:ln w="9525">
              <a:noFill/>
              <a:miter lim="800000"/>
              <a:headEnd/>
              <a:tailEnd/>
            </a:ln>
          </p:spPr>
        </p:pic>
        <p:sp>
          <p:nvSpPr>
            <p:cNvPr id="787460" name="Text Box 4"/>
            <p:cNvSpPr txBox="1">
              <a:spLocks noChangeAspect="1" noChangeArrowheads="1"/>
            </p:cNvSpPr>
            <p:nvPr/>
          </p:nvSpPr>
          <p:spPr bwMode="auto">
            <a:xfrm>
              <a:off x="3226" y="1664"/>
              <a:ext cx="107" cy="288"/>
            </a:xfrm>
            <a:prstGeom prst="rect">
              <a:avLst/>
            </a:prstGeom>
            <a:noFill/>
            <a:ln w="9525">
              <a:noFill/>
              <a:miter lim="800000"/>
              <a:headEnd/>
              <a:tailEnd/>
            </a:ln>
            <a:effectLst/>
          </p:spPr>
          <p:txBody>
            <a:bodyPr wrap="none">
              <a:spAutoFit/>
            </a:bodyPr>
            <a:lstStyle/>
            <a:p>
              <a:pPr eaLnBrk="0" hangingPunct="0">
                <a:defRPr/>
              </a:pPr>
              <a:endParaRPr lang="en-US" altLang="en-GB" sz="2400" i="1">
                <a:solidFill>
                  <a:schemeClr val="tx1"/>
                </a:solidFill>
                <a:effectLst>
                  <a:outerShdw blurRad="38100" dist="38100" dir="2700000" algn="tl">
                    <a:srgbClr val="C0C0C0"/>
                  </a:outerShdw>
                </a:effectLst>
                <a:latin typeface="Times New Roman" pitchFamily="18" charset="0"/>
                <a:cs typeface="+mn-cs"/>
              </a:endParaRPr>
            </a:p>
          </p:txBody>
        </p:sp>
        <p:sp>
          <p:nvSpPr>
            <p:cNvPr id="82951" name="Text Box 5"/>
            <p:cNvSpPr txBox="1">
              <a:spLocks noChangeAspect="1" noChangeArrowheads="1"/>
            </p:cNvSpPr>
            <p:nvPr/>
          </p:nvSpPr>
          <p:spPr bwMode="auto">
            <a:xfrm>
              <a:off x="2974" y="1550"/>
              <a:ext cx="2005" cy="448"/>
            </a:xfrm>
            <a:prstGeom prst="rect">
              <a:avLst/>
            </a:prstGeom>
            <a:noFill/>
            <a:ln w="9525">
              <a:solidFill>
                <a:srgbClr val="FF3300"/>
              </a:solidFill>
              <a:miter lim="800000"/>
              <a:headEnd/>
              <a:tailEnd/>
            </a:ln>
          </p:spPr>
          <p:txBody>
            <a:bodyPr wrap="none">
              <a:spAutoFit/>
            </a:bodyPr>
            <a:lstStyle/>
            <a:p>
              <a:pPr eaLnBrk="0" hangingPunct="0"/>
              <a:r>
                <a:rPr lang="pt-BR" sz="2000">
                  <a:solidFill>
                    <a:srgbClr val="003399"/>
                  </a:solidFill>
                  <a:latin typeface="Verdana" pitchFamily="34" charset="0"/>
                </a:rPr>
                <a:t>CALCULAR VOLUME</a:t>
              </a:r>
            </a:p>
            <a:p>
              <a:pPr eaLnBrk="0" hangingPunct="0"/>
              <a:r>
                <a:rPr lang="pt-BR" sz="2000">
                  <a:solidFill>
                    <a:srgbClr val="003399"/>
                  </a:solidFill>
                  <a:latin typeface="Verdana" pitchFamily="34" charset="0"/>
                </a:rPr>
                <a:t>TOTAL DA(S) BACIA(S)</a:t>
              </a:r>
              <a:endParaRPr lang="pt-BR" sz="2800">
                <a:solidFill>
                  <a:schemeClr val="tx1"/>
                </a:solidFill>
                <a:latin typeface="Verdana" pitchFamily="34" charset="0"/>
              </a:endParaRPr>
            </a:p>
          </p:txBody>
        </p:sp>
        <p:sp>
          <p:nvSpPr>
            <p:cNvPr id="82952" name="AutoShape 6"/>
            <p:cNvSpPr>
              <a:spLocks noChangeAspect="1" noChangeArrowheads="1"/>
            </p:cNvSpPr>
            <p:nvPr/>
          </p:nvSpPr>
          <p:spPr bwMode="auto">
            <a:xfrm rot="-2161397">
              <a:off x="1524" y="2640"/>
              <a:ext cx="1644" cy="127"/>
            </a:xfrm>
            <a:prstGeom prst="leftArrow">
              <a:avLst>
                <a:gd name="adj1" fmla="val 20870"/>
                <a:gd name="adj2" fmla="val 612664"/>
              </a:avLst>
            </a:prstGeom>
            <a:solidFill>
              <a:srgbClr val="F7ED2B"/>
            </a:solidFill>
            <a:ln w="9525">
              <a:solidFill>
                <a:srgbClr val="000000"/>
              </a:solidFill>
              <a:miter lim="800000"/>
              <a:headEnd/>
              <a:tailEnd/>
            </a:ln>
          </p:spPr>
          <p:txBody>
            <a:bodyPr wrap="none" anchor="ctr"/>
            <a:lstStyle/>
            <a:p>
              <a:pPr eaLnBrk="0" hangingPunct="0"/>
              <a:endParaRPr lang="pt-BR"/>
            </a:p>
          </p:txBody>
        </p:sp>
        <p:sp>
          <p:nvSpPr>
            <p:cNvPr id="82953" name="AutoShape 7"/>
            <p:cNvSpPr>
              <a:spLocks noChangeAspect="1" noChangeArrowheads="1"/>
            </p:cNvSpPr>
            <p:nvPr/>
          </p:nvSpPr>
          <p:spPr bwMode="auto">
            <a:xfrm rot="-2242892">
              <a:off x="1954" y="2592"/>
              <a:ext cx="1644" cy="127"/>
            </a:xfrm>
            <a:prstGeom prst="leftArrow">
              <a:avLst>
                <a:gd name="adj1" fmla="val 20870"/>
                <a:gd name="adj2" fmla="val 612664"/>
              </a:avLst>
            </a:prstGeom>
            <a:solidFill>
              <a:srgbClr val="F7ED2B"/>
            </a:solidFill>
            <a:ln w="9525">
              <a:solidFill>
                <a:srgbClr val="000000"/>
              </a:solidFill>
              <a:miter lim="800000"/>
              <a:headEnd/>
              <a:tailEnd/>
            </a:ln>
          </p:spPr>
          <p:txBody>
            <a:bodyPr wrap="none" anchor="ctr"/>
            <a:lstStyle/>
            <a:p>
              <a:pPr eaLnBrk="0" hangingPunct="0"/>
              <a:endParaRPr lang="pt-BR"/>
            </a:p>
          </p:txBody>
        </p:sp>
        <p:pic>
          <p:nvPicPr>
            <p:cNvPr id="82954" name="Picture 8"/>
            <p:cNvPicPr>
              <a:picLocks noChangeAspect="1" noChangeArrowheads="1"/>
            </p:cNvPicPr>
            <p:nvPr/>
          </p:nvPicPr>
          <p:blipFill>
            <a:blip r:embed="rId4" cstate="print"/>
            <a:srcRect/>
            <a:stretch>
              <a:fillRect/>
            </a:stretch>
          </p:blipFill>
          <p:spPr bwMode="auto">
            <a:xfrm>
              <a:off x="3766" y="2128"/>
              <a:ext cx="1240" cy="1120"/>
            </a:xfrm>
            <a:prstGeom prst="rect">
              <a:avLst/>
            </a:prstGeom>
            <a:noFill/>
            <a:ln w="9525">
              <a:noFill/>
              <a:miter lim="800000"/>
              <a:headEnd/>
              <a:tailEnd/>
            </a:ln>
          </p:spPr>
        </p:pic>
        <p:sp>
          <p:nvSpPr>
            <p:cNvPr id="82955" name="AutoShape 9"/>
            <p:cNvSpPr>
              <a:spLocks noChangeArrowheads="1"/>
            </p:cNvSpPr>
            <p:nvPr/>
          </p:nvSpPr>
          <p:spPr bwMode="auto">
            <a:xfrm rot="9587059">
              <a:off x="2502" y="3024"/>
              <a:ext cx="831" cy="176"/>
            </a:xfrm>
            <a:prstGeom prst="leftArrow">
              <a:avLst>
                <a:gd name="adj1" fmla="val 13630"/>
                <a:gd name="adj2" fmla="val 182524"/>
              </a:avLst>
            </a:prstGeom>
            <a:solidFill>
              <a:srgbClr val="F7ED2B"/>
            </a:solidFill>
            <a:ln w="9525">
              <a:solidFill>
                <a:srgbClr val="000000"/>
              </a:solidFill>
              <a:miter lim="800000"/>
              <a:headEnd/>
              <a:tailEnd/>
            </a:ln>
          </p:spPr>
          <p:txBody>
            <a:bodyPr wrap="none" anchor="ctr"/>
            <a:lstStyle/>
            <a:p>
              <a:pPr eaLnBrk="0" hangingPunct="0"/>
              <a:endParaRPr lang="pt-BR"/>
            </a:p>
          </p:txBody>
        </p:sp>
        <p:sp>
          <p:nvSpPr>
            <p:cNvPr id="82956" name="Text Box 10"/>
            <p:cNvSpPr txBox="1">
              <a:spLocks noChangeArrowheads="1"/>
            </p:cNvSpPr>
            <p:nvPr/>
          </p:nvSpPr>
          <p:spPr bwMode="auto">
            <a:xfrm>
              <a:off x="3295" y="3264"/>
              <a:ext cx="2081" cy="448"/>
            </a:xfrm>
            <a:prstGeom prst="rect">
              <a:avLst/>
            </a:prstGeom>
            <a:noFill/>
            <a:ln w="9525">
              <a:solidFill>
                <a:srgbClr val="FF3300"/>
              </a:solidFill>
              <a:miter lim="800000"/>
              <a:headEnd/>
              <a:tailEnd/>
            </a:ln>
          </p:spPr>
          <p:txBody>
            <a:bodyPr wrap="none">
              <a:spAutoFit/>
            </a:bodyPr>
            <a:lstStyle/>
            <a:p>
              <a:pPr algn="ctr" eaLnBrk="0" hangingPunct="0"/>
              <a:r>
                <a:rPr lang="pt-BR" sz="2000">
                  <a:solidFill>
                    <a:srgbClr val="003399"/>
                  </a:solidFill>
                  <a:latin typeface="Verdana" pitchFamily="34" charset="0"/>
                </a:rPr>
                <a:t>PLACA DA(S) BOMBA(S)</a:t>
              </a:r>
            </a:p>
            <a:p>
              <a:pPr algn="ctr" eaLnBrk="0" hangingPunct="0"/>
              <a:r>
                <a:rPr lang="pt-BR" sz="2000">
                  <a:solidFill>
                    <a:srgbClr val="003399"/>
                  </a:solidFill>
                  <a:latin typeface="Verdana" pitchFamily="34" charset="0"/>
                </a:rPr>
                <a:t> = VAZÃO (Q)</a:t>
              </a:r>
              <a:endParaRPr lang="pt-BR" sz="2800">
                <a:solidFill>
                  <a:srgbClr val="003399"/>
                </a:solidFill>
                <a:latin typeface="Verdana" pitchFamily="34" charset="0"/>
              </a:endParaRPr>
            </a:p>
          </p:txBody>
        </p:sp>
        <p:sp>
          <p:nvSpPr>
            <p:cNvPr id="82957" name="Text Box 11"/>
            <p:cNvSpPr txBox="1">
              <a:spLocks noChangeArrowheads="1"/>
            </p:cNvSpPr>
            <p:nvPr/>
          </p:nvSpPr>
          <p:spPr bwMode="auto">
            <a:xfrm>
              <a:off x="2079" y="1219"/>
              <a:ext cx="1529" cy="256"/>
            </a:xfrm>
            <a:prstGeom prst="rect">
              <a:avLst/>
            </a:prstGeom>
            <a:noFill/>
            <a:ln w="9525">
              <a:solidFill>
                <a:srgbClr val="FF3300"/>
              </a:solidFill>
              <a:miter lim="800000"/>
              <a:headEnd/>
              <a:tailEnd/>
            </a:ln>
          </p:spPr>
          <p:txBody>
            <a:bodyPr wrap="none">
              <a:spAutoFit/>
            </a:bodyPr>
            <a:lstStyle/>
            <a:p>
              <a:pPr eaLnBrk="0" hangingPunct="0"/>
              <a:r>
                <a:rPr lang="pt-BR" sz="2000">
                  <a:solidFill>
                    <a:srgbClr val="003399"/>
                  </a:solidFill>
                  <a:latin typeface="Verdana" pitchFamily="34" charset="0"/>
                </a:rPr>
                <a:t>PLACA DA TORRE</a:t>
              </a:r>
              <a:endParaRPr lang="pt-BR" sz="2000">
                <a:solidFill>
                  <a:schemeClr val="tx1"/>
                </a:solidFill>
                <a:latin typeface="Verdana" pitchFamily="34" charset="0"/>
              </a:endParaRPr>
            </a:p>
          </p:txBody>
        </p:sp>
        <p:sp>
          <p:nvSpPr>
            <p:cNvPr id="82958" name="AutoShape 12"/>
            <p:cNvSpPr>
              <a:spLocks noChangeArrowheads="1"/>
            </p:cNvSpPr>
            <p:nvPr/>
          </p:nvSpPr>
          <p:spPr bwMode="auto">
            <a:xfrm rot="-2626647">
              <a:off x="1415" y="2005"/>
              <a:ext cx="1379" cy="103"/>
            </a:xfrm>
            <a:prstGeom prst="leftArrow">
              <a:avLst>
                <a:gd name="adj1" fmla="val 50000"/>
                <a:gd name="adj2" fmla="val 334709"/>
              </a:avLst>
            </a:prstGeom>
            <a:solidFill>
              <a:srgbClr val="F7ED2B"/>
            </a:solidFill>
            <a:ln w="9525">
              <a:solidFill>
                <a:srgbClr val="000000"/>
              </a:solidFill>
              <a:miter lim="800000"/>
              <a:headEnd/>
              <a:tailEnd/>
            </a:ln>
          </p:spPr>
          <p:txBody>
            <a:bodyPr wrap="none" anchor="ctr"/>
            <a:lstStyle/>
            <a:p>
              <a:pPr eaLnBrk="0" hangingPunct="0"/>
              <a:endParaRPr lang="pt-BR"/>
            </a:p>
          </p:txBody>
        </p:sp>
      </p:grpSp>
      <p:sp>
        <p:nvSpPr>
          <p:cNvPr id="787471" name="Rectangle 15"/>
          <p:cNvSpPr>
            <a:spLocks noGrp="1" noChangeArrowheads="1"/>
          </p:cNvSpPr>
          <p:nvPr>
            <p:ph type="title"/>
          </p:nvPr>
        </p:nvSpPr>
        <p:spPr>
          <a:xfrm>
            <a:off x="212725" y="368300"/>
            <a:ext cx="8789988" cy="725488"/>
          </a:xfrm>
        </p:spPr>
        <p:txBody>
          <a:bodyPr tIns="0" anchor="t">
            <a:normAutofit fontScale="90000"/>
          </a:bodyPr>
          <a:lstStyle/>
          <a:p>
            <a:pPr eaLnBrk="1" fontAlgn="auto" hangingPunct="1">
              <a:spcAft>
                <a:spcPts val="0"/>
              </a:spcAft>
              <a:defRPr/>
            </a:pPr>
            <a:r>
              <a:rPr lang="en-GB" altLang="en-GB" sz="4800" b="1"/>
              <a:t>ONDE ENCONTRAR</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68"/>
          <p:cNvGrpSpPr>
            <a:grpSpLocks/>
          </p:cNvGrpSpPr>
          <p:nvPr/>
        </p:nvGrpSpPr>
        <p:grpSpPr bwMode="auto">
          <a:xfrm>
            <a:off x="762000" y="2078038"/>
            <a:ext cx="3989388" cy="1443037"/>
            <a:chOff x="443" y="1418"/>
            <a:chExt cx="2513" cy="909"/>
          </a:xfrm>
        </p:grpSpPr>
        <p:sp>
          <p:nvSpPr>
            <p:cNvPr id="34847" name="Line 45"/>
            <p:cNvSpPr>
              <a:spLocks noChangeShapeType="1"/>
            </p:cNvSpPr>
            <p:nvPr/>
          </p:nvSpPr>
          <p:spPr bwMode="auto">
            <a:xfrm flipH="1">
              <a:off x="1201" y="1927"/>
              <a:ext cx="439" cy="0"/>
            </a:xfrm>
            <a:prstGeom prst="line">
              <a:avLst/>
            </a:prstGeom>
            <a:noFill/>
            <a:ln w="3175">
              <a:solidFill>
                <a:srgbClr val="33CC33"/>
              </a:solidFill>
              <a:round/>
              <a:headEnd/>
              <a:tailEnd/>
            </a:ln>
          </p:spPr>
          <p:txBody>
            <a:bodyPr wrap="none" anchor="ctr"/>
            <a:lstStyle/>
            <a:p>
              <a:endParaRPr lang="pt-BR"/>
            </a:p>
          </p:txBody>
        </p:sp>
        <p:grpSp>
          <p:nvGrpSpPr>
            <p:cNvPr id="34848" name="Group 56"/>
            <p:cNvGrpSpPr>
              <a:grpSpLocks/>
            </p:cNvGrpSpPr>
            <p:nvPr/>
          </p:nvGrpSpPr>
          <p:grpSpPr bwMode="auto">
            <a:xfrm>
              <a:off x="443" y="1418"/>
              <a:ext cx="2513" cy="909"/>
              <a:chOff x="96" y="912"/>
              <a:chExt cx="3024" cy="1200"/>
            </a:xfrm>
          </p:grpSpPr>
          <p:sp>
            <p:nvSpPr>
              <p:cNvPr id="34849" name="Line 22"/>
              <p:cNvSpPr>
                <a:spLocks noChangeShapeType="1"/>
              </p:cNvSpPr>
              <p:nvPr/>
            </p:nvSpPr>
            <p:spPr bwMode="auto">
              <a:xfrm flipV="1">
                <a:off x="3120" y="1584"/>
                <a:ext cx="0" cy="528"/>
              </a:xfrm>
              <a:prstGeom prst="line">
                <a:avLst/>
              </a:prstGeom>
              <a:noFill/>
              <a:ln w="3175">
                <a:solidFill>
                  <a:srgbClr val="33CC33"/>
                </a:solidFill>
                <a:round/>
                <a:headEnd/>
                <a:tailEnd/>
              </a:ln>
            </p:spPr>
            <p:txBody>
              <a:bodyPr wrap="none" anchor="ctr"/>
              <a:lstStyle/>
              <a:p>
                <a:endParaRPr lang="pt-BR"/>
              </a:p>
            </p:txBody>
          </p:sp>
          <p:sp>
            <p:nvSpPr>
              <p:cNvPr id="34850" name="Line 23"/>
              <p:cNvSpPr>
                <a:spLocks noChangeShapeType="1"/>
              </p:cNvSpPr>
              <p:nvPr/>
            </p:nvSpPr>
            <p:spPr bwMode="auto">
              <a:xfrm flipH="1">
                <a:off x="1536" y="1584"/>
                <a:ext cx="1584" cy="0"/>
              </a:xfrm>
              <a:prstGeom prst="line">
                <a:avLst/>
              </a:prstGeom>
              <a:noFill/>
              <a:ln w="3175">
                <a:solidFill>
                  <a:srgbClr val="33CC33"/>
                </a:solidFill>
                <a:round/>
                <a:headEnd/>
                <a:tailEnd/>
              </a:ln>
            </p:spPr>
            <p:txBody>
              <a:bodyPr wrap="none" anchor="ctr"/>
              <a:lstStyle/>
              <a:p>
                <a:endParaRPr lang="pt-BR"/>
              </a:p>
            </p:txBody>
          </p:sp>
          <p:sp>
            <p:nvSpPr>
              <p:cNvPr id="34851" name="AutoShape 44"/>
              <p:cNvSpPr>
                <a:spLocks noChangeArrowheads="1"/>
              </p:cNvSpPr>
              <p:nvPr/>
            </p:nvSpPr>
            <p:spPr bwMode="auto">
              <a:xfrm>
                <a:off x="96" y="1344"/>
                <a:ext cx="1008" cy="624"/>
              </a:xfrm>
              <a:prstGeom prst="flowChartAlternateProcess">
                <a:avLst/>
              </a:prstGeom>
              <a:solidFill>
                <a:schemeClr val="hlink"/>
              </a:solidFill>
              <a:ln w="3175">
                <a:solidFill>
                  <a:srgbClr val="000000"/>
                </a:solidFill>
                <a:miter lim="800000"/>
                <a:headEnd/>
                <a:tailEnd/>
              </a:ln>
            </p:spPr>
            <p:txBody>
              <a:bodyPr wrap="none" anchor="ctr"/>
              <a:lstStyle/>
              <a:p>
                <a:pPr algn="ctr" eaLnBrk="0" hangingPunct="0"/>
                <a:r>
                  <a:rPr lang="pt-BR" sz="1400" b="1">
                    <a:latin typeface="Verdana" pitchFamily="34" charset="0"/>
                  </a:rPr>
                  <a:t>LAVADORA</a:t>
                </a:r>
              </a:p>
              <a:p>
                <a:pPr algn="ctr" eaLnBrk="0" hangingPunct="0"/>
                <a:r>
                  <a:rPr lang="pt-BR" sz="1400" b="1">
                    <a:latin typeface="Verdana" pitchFamily="34" charset="0"/>
                  </a:rPr>
                  <a:t>DE GARRAFA</a:t>
                </a:r>
              </a:p>
              <a:p>
                <a:pPr algn="ctr" eaLnBrk="0" hangingPunct="0"/>
                <a:r>
                  <a:rPr lang="pt-BR" sz="1400" b="1">
                    <a:latin typeface="Verdana" pitchFamily="34" charset="0"/>
                  </a:rPr>
                  <a:t>OU ROUPA</a:t>
                </a:r>
                <a:endParaRPr lang="pt-BR" sz="1400">
                  <a:latin typeface="Verdana" pitchFamily="34" charset="0"/>
                </a:endParaRPr>
              </a:p>
            </p:txBody>
          </p:sp>
          <p:sp>
            <p:nvSpPr>
              <p:cNvPr id="34852" name="AutoShape 46"/>
              <p:cNvSpPr>
                <a:spLocks noChangeArrowheads="1"/>
              </p:cNvSpPr>
              <p:nvPr/>
            </p:nvSpPr>
            <p:spPr bwMode="auto">
              <a:xfrm>
                <a:off x="1056" y="1056"/>
                <a:ext cx="864" cy="288"/>
              </a:xfrm>
              <a:prstGeom prst="wedgeRoundRectCallout">
                <a:avLst>
                  <a:gd name="adj1" fmla="val -43750"/>
                  <a:gd name="adj2" fmla="val 70000"/>
                  <a:gd name="adj3" fmla="val 16667"/>
                </a:avLst>
              </a:prstGeom>
              <a:solidFill>
                <a:srgbClr val="FF99FF"/>
              </a:solidFill>
              <a:ln w="3175">
                <a:solidFill>
                  <a:srgbClr val="000000"/>
                </a:solidFill>
                <a:miter lim="800000"/>
                <a:headEnd/>
                <a:tailEnd/>
              </a:ln>
            </p:spPr>
            <p:txBody>
              <a:bodyPr wrap="none" anchor="ctr"/>
              <a:lstStyle/>
              <a:p>
                <a:pPr algn="ctr" eaLnBrk="0" hangingPunct="0"/>
                <a:r>
                  <a:rPr lang="pt-BR" sz="1200" b="1">
                    <a:latin typeface="Verdana" pitchFamily="34" charset="0"/>
                  </a:rPr>
                  <a:t>Injeção</a:t>
                </a:r>
              </a:p>
              <a:p>
                <a:pPr algn="ctr" eaLnBrk="0" hangingPunct="0"/>
                <a:r>
                  <a:rPr lang="pt-BR" sz="1200" b="1">
                    <a:latin typeface="Verdana" pitchFamily="34" charset="0"/>
                  </a:rPr>
                  <a:t>Direta</a:t>
                </a:r>
                <a:endParaRPr lang="pt-BR" sz="1400">
                  <a:latin typeface="Verdana" pitchFamily="34" charset="0"/>
                </a:endParaRPr>
              </a:p>
            </p:txBody>
          </p:sp>
          <p:sp>
            <p:nvSpPr>
              <p:cNvPr id="34853" name="AutoShape 49"/>
              <p:cNvSpPr>
                <a:spLocks noChangeArrowheads="1"/>
              </p:cNvSpPr>
              <p:nvPr/>
            </p:nvSpPr>
            <p:spPr bwMode="auto">
              <a:xfrm>
                <a:off x="2592" y="912"/>
                <a:ext cx="528" cy="528"/>
              </a:xfrm>
              <a:prstGeom prst="wedgeRoundRectCallout">
                <a:avLst>
                  <a:gd name="adj1" fmla="val -43750"/>
                  <a:gd name="adj2" fmla="val 77273"/>
                  <a:gd name="adj3" fmla="val 16667"/>
                </a:avLst>
              </a:prstGeom>
              <a:solidFill>
                <a:srgbClr val="66FF99"/>
              </a:solidFill>
              <a:ln w="3175">
                <a:solidFill>
                  <a:srgbClr val="000000"/>
                </a:solidFill>
                <a:miter lim="800000"/>
                <a:headEnd/>
                <a:tailEnd/>
              </a:ln>
            </p:spPr>
            <p:txBody>
              <a:bodyPr wrap="none" anchor="ctr"/>
              <a:lstStyle/>
              <a:p>
                <a:pPr algn="ctr" eaLnBrk="0" hangingPunct="0"/>
                <a:r>
                  <a:rPr lang="pt-BR" sz="1400" b="1">
                    <a:latin typeface="Verdana" pitchFamily="34" charset="0"/>
                  </a:rPr>
                  <a:t>Linha</a:t>
                </a:r>
              </a:p>
              <a:p>
                <a:pPr algn="ctr" eaLnBrk="0" hangingPunct="0"/>
                <a:r>
                  <a:rPr lang="pt-BR" sz="1400" b="1">
                    <a:latin typeface="Verdana" pitchFamily="34" charset="0"/>
                  </a:rPr>
                  <a:t>de</a:t>
                </a:r>
              </a:p>
              <a:p>
                <a:pPr algn="ctr" eaLnBrk="0" hangingPunct="0"/>
                <a:r>
                  <a:rPr lang="pt-BR" sz="1400" b="1">
                    <a:latin typeface="Verdana" pitchFamily="34" charset="0"/>
                  </a:rPr>
                  <a:t>Vapor</a:t>
                </a:r>
                <a:endParaRPr lang="pt-BR" sz="1400">
                  <a:latin typeface="Verdana" pitchFamily="34" charset="0"/>
                </a:endParaRPr>
              </a:p>
            </p:txBody>
          </p:sp>
        </p:grpSp>
      </p:grpSp>
      <p:grpSp>
        <p:nvGrpSpPr>
          <p:cNvPr id="34819" name="Group 72"/>
          <p:cNvGrpSpPr>
            <a:grpSpLocks/>
          </p:cNvGrpSpPr>
          <p:nvPr/>
        </p:nvGrpSpPr>
        <p:grpSpPr bwMode="auto">
          <a:xfrm>
            <a:off x="3235325" y="2336800"/>
            <a:ext cx="4557713" cy="3287713"/>
            <a:chOff x="2038" y="1600"/>
            <a:chExt cx="2871" cy="2071"/>
          </a:xfrm>
        </p:grpSpPr>
        <p:sp>
          <p:nvSpPr>
            <p:cNvPr id="34837" name="Line 15"/>
            <p:cNvSpPr>
              <a:spLocks noChangeShapeType="1"/>
            </p:cNvSpPr>
            <p:nvPr/>
          </p:nvSpPr>
          <p:spPr bwMode="auto">
            <a:xfrm>
              <a:off x="3114" y="3272"/>
              <a:ext cx="240" cy="0"/>
            </a:xfrm>
            <a:prstGeom prst="line">
              <a:avLst/>
            </a:prstGeom>
            <a:noFill/>
            <a:ln w="3175">
              <a:solidFill>
                <a:srgbClr val="CCECFF"/>
              </a:solidFill>
              <a:round/>
              <a:headEnd/>
              <a:tailEnd/>
            </a:ln>
          </p:spPr>
          <p:txBody>
            <a:bodyPr wrap="none" anchor="ctr"/>
            <a:lstStyle/>
            <a:p>
              <a:endParaRPr lang="pt-BR"/>
            </a:p>
          </p:txBody>
        </p:sp>
        <p:sp>
          <p:nvSpPr>
            <p:cNvPr id="34838" name="AutoShape 13"/>
            <p:cNvSpPr>
              <a:spLocks noChangeArrowheads="1"/>
            </p:cNvSpPr>
            <p:nvPr/>
          </p:nvSpPr>
          <p:spPr bwMode="auto">
            <a:xfrm rot="-5897490">
              <a:off x="2514" y="1851"/>
              <a:ext cx="772" cy="1724"/>
            </a:xfrm>
            <a:prstGeom prst="flowChartMagneticDisk">
              <a:avLst/>
            </a:prstGeom>
            <a:solidFill>
              <a:srgbClr val="99FF66"/>
            </a:solidFill>
            <a:ln w="3175">
              <a:solidFill>
                <a:srgbClr val="000000"/>
              </a:solidFill>
              <a:round/>
              <a:headEnd/>
              <a:tailEnd/>
            </a:ln>
          </p:spPr>
          <p:txBody>
            <a:bodyPr vert="eaVert" wrap="none" anchor="ctr"/>
            <a:lstStyle/>
            <a:p>
              <a:pPr algn="ctr" eaLnBrk="0" hangingPunct="0"/>
              <a:r>
                <a:rPr lang="pt-BR" sz="1400" b="1">
                  <a:solidFill>
                    <a:srgbClr val="000099"/>
                  </a:solidFill>
                  <a:latin typeface="Verdana" pitchFamily="34" charset="0"/>
                </a:rPr>
                <a:t>    CALDEIRA</a:t>
              </a:r>
              <a:endParaRPr lang="pt-BR" sz="1400">
                <a:latin typeface="Verdana" pitchFamily="34" charset="0"/>
              </a:endParaRPr>
            </a:p>
            <a:p>
              <a:pPr algn="ctr" eaLnBrk="0" hangingPunct="0"/>
              <a:endParaRPr lang="pt-BR" sz="1400">
                <a:latin typeface="Verdana" pitchFamily="34" charset="0"/>
              </a:endParaRPr>
            </a:p>
            <a:p>
              <a:pPr algn="ctr" eaLnBrk="0" hangingPunct="0"/>
              <a:endParaRPr lang="pt-BR" sz="1400">
                <a:latin typeface="Verdana" pitchFamily="34" charset="0"/>
              </a:endParaRPr>
            </a:p>
          </p:txBody>
        </p:sp>
        <p:sp>
          <p:nvSpPr>
            <p:cNvPr id="34839" name="Rectangle 21"/>
            <p:cNvSpPr>
              <a:spLocks noChangeArrowheads="1"/>
            </p:cNvSpPr>
            <p:nvPr/>
          </p:nvSpPr>
          <p:spPr bwMode="auto">
            <a:xfrm>
              <a:off x="4152" y="1600"/>
              <a:ext cx="757" cy="618"/>
            </a:xfrm>
            <a:prstGeom prst="rect">
              <a:avLst/>
            </a:prstGeom>
            <a:solidFill>
              <a:srgbClr val="CCECFF"/>
            </a:solidFill>
            <a:ln w="3175">
              <a:solidFill>
                <a:srgbClr val="000000"/>
              </a:solidFill>
              <a:miter lim="800000"/>
              <a:headEnd/>
              <a:tailEnd/>
            </a:ln>
          </p:spPr>
          <p:txBody>
            <a:bodyPr wrap="none" anchor="ctr"/>
            <a:lstStyle/>
            <a:p>
              <a:pPr algn="ctr" eaLnBrk="0" hangingPunct="0"/>
              <a:r>
                <a:rPr lang="pt-BR" sz="1200" b="1">
                  <a:latin typeface="Verdana" pitchFamily="34" charset="0"/>
                </a:rPr>
                <a:t>Água de </a:t>
              </a:r>
            </a:p>
            <a:p>
              <a:pPr algn="ctr" eaLnBrk="0" hangingPunct="0"/>
              <a:r>
                <a:rPr lang="pt-BR" sz="1200" b="1">
                  <a:latin typeface="Verdana" pitchFamily="34" charset="0"/>
                </a:rPr>
                <a:t>Alimentação=</a:t>
              </a:r>
            </a:p>
            <a:p>
              <a:pPr algn="ctr" eaLnBrk="0" hangingPunct="0"/>
              <a:r>
                <a:rPr lang="pt-BR" sz="1200" b="1">
                  <a:latin typeface="Verdana" pitchFamily="34" charset="0"/>
                </a:rPr>
                <a:t>Reposição  + </a:t>
              </a:r>
            </a:p>
            <a:p>
              <a:pPr algn="ctr" eaLnBrk="0" hangingPunct="0"/>
              <a:r>
                <a:rPr lang="pt-BR" sz="1200" b="1">
                  <a:latin typeface="Verdana" pitchFamily="34" charset="0"/>
                </a:rPr>
                <a:t>Retorno de </a:t>
              </a:r>
            </a:p>
            <a:p>
              <a:pPr algn="ctr" eaLnBrk="0" hangingPunct="0"/>
              <a:r>
                <a:rPr lang="pt-BR" sz="1200" b="1">
                  <a:latin typeface="Verdana" pitchFamily="34" charset="0"/>
                </a:rPr>
                <a:t>Condensado</a:t>
              </a:r>
              <a:endParaRPr lang="pt-BR" sz="1200">
                <a:latin typeface="Verdana" pitchFamily="34" charset="0"/>
              </a:endParaRPr>
            </a:p>
          </p:txBody>
        </p:sp>
        <p:grpSp>
          <p:nvGrpSpPr>
            <p:cNvPr id="34840" name="Group 54"/>
            <p:cNvGrpSpPr>
              <a:grpSpLocks/>
            </p:cNvGrpSpPr>
            <p:nvPr/>
          </p:nvGrpSpPr>
          <p:grpSpPr bwMode="auto">
            <a:xfrm>
              <a:off x="3035" y="2145"/>
              <a:ext cx="1117" cy="1526"/>
              <a:chOff x="3216" y="1872"/>
              <a:chExt cx="1344" cy="2016"/>
            </a:xfrm>
          </p:grpSpPr>
          <p:sp>
            <p:nvSpPr>
              <p:cNvPr id="34841" name="Line 14"/>
              <p:cNvSpPr>
                <a:spLocks noChangeShapeType="1"/>
              </p:cNvSpPr>
              <p:nvPr/>
            </p:nvSpPr>
            <p:spPr bwMode="auto">
              <a:xfrm>
                <a:off x="3312" y="2640"/>
                <a:ext cx="0" cy="720"/>
              </a:xfrm>
              <a:prstGeom prst="line">
                <a:avLst/>
              </a:prstGeom>
              <a:noFill/>
              <a:ln w="3175">
                <a:solidFill>
                  <a:srgbClr val="CCECFF"/>
                </a:solidFill>
                <a:round/>
                <a:headEnd/>
                <a:tailEnd/>
              </a:ln>
            </p:spPr>
            <p:txBody>
              <a:bodyPr wrap="none" anchor="ctr"/>
              <a:lstStyle/>
              <a:p>
                <a:endParaRPr lang="pt-BR"/>
              </a:p>
            </p:txBody>
          </p:sp>
          <p:sp>
            <p:nvSpPr>
              <p:cNvPr id="34842" name="Rectangle 16"/>
              <p:cNvSpPr>
                <a:spLocks noChangeArrowheads="1"/>
              </p:cNvSpPr>
              <p:nvPr/>
            </p:nvSpPr>
            <p:spPr bwMode="auto">
              <a:xfrm>
                <a:off x="3600" y="3264"/>
                <a:ext cx="192" cy="192"/>
              </a:xfrm>
              <a:prstGeom prst="rect">
                <a:avLst/>
              </a:prstGeom>
              <a:solidFill>
                <a:schemeClr val="hlink"/>
              </a:solidFill>
              <a:ln w="3175">
                <a:solidFill>
                  <a:srgbClr val="000000"/>
                </a:solidFill>
                <a:miter lim="800000"/>
                <a:headEnd/>
                <a:tailEnd/>
              </a:ln>
            </p:spPr>
            <p:txBody>
              <a:bodyPr wrap="none" anchor="ctr"/>
              <a:lstStyle/>
              <a:p>
                <a:pPr eaLnBrk="0" hangingPunct="0"/>
                <a:endParaRPr lang="pt-BR"/>
              </a:p>
            </p:txBody>
          </p:sp>
          <p:sp>
            <p:nvSpPr>
              <p:cNvPr id="34843" name="AutoShape 17"/>
              <p:cNvSpPr>
                <a:spLocks noChangeArrowheads="1"/>
              </p:cNvSpPr>
              <p:nvPr/>
            </p:nvSpPr>
            <p:spPr bwMode="auto">
              <a:xfrm rot="-5400000">
                <a:off x="3625" y="3287"/>
                <a:ext cx="189" cy="144"/>
              </a:xfrm>
              <a:prstGeom prst="triangle">
                <a:avLst>
                  <a:gd name="adj" fmla="val 50000"/>
                </a:avLst>
              </a:prstGeom>
              <a:solidFill>
                <a:srgbClr val="666699"/>
              </a:solidFill>
              <a:ln w="3175">
                <a:solidFill>
                  <a:srgbClr val="000000"/>
                </a:solidFill>
                <a:miter lim="800000"/>
                <a:headEnd/>
                <a:tailEnd/>
              </a:ln>
            </p:spPr>
            <p:txBody>
              <a:bodyPr wrap="none" anchor="ctr"/>
              <a:lstStyle/>
              <a:p>
                <a:pPr eaLnBrk="0" hangingPunct="0"/>
                <a:endParaRPr lang="pt-BR"/>
              </a:p>
            </p:txBody>
          </p:sp>
          <p:sp>
            <p:nvSpPr>
              <p:cNvPr id="34844" name="Line 19"/>
              <p:cNvSpPr>
                <a:spLocks noChangeShapeType="1"/>
              </p:cNvSpPr>
              <p:nvPr/>
            </p:nvSpPr>
            <p:spPr bwMode="auto">
              <a:xfrm>
                <a:off x="3792" y="3360"/>
                <a:ext cx="768" cy="0"/>
              </a:xfrm>
              <a:prstGeom prst="line">
                <a:avLst/>
              </a:prstGeom>
              <a:noFill/>
              <a:ln w="3175">
                <a:solidFill>
                  <a:srgbClr val="CCECFF"/>
                </a:solidFill>
                <a:round/>
                <a:headEnd/>
                <a:tailEnd/>
              </a:ln>
            </p:spPr>
            <p:txBody>
              <a:bodyPr wrap="none" anchor="ctr"/>
              <a:lstStyle/>
              <a:p>
                <a:endParaRPr lang="pt-BR"/>
              </a:p>
            </p:txBody>
          </p:sp>
          <p:sp>
            <p:nvSpPr>
              <p:cNvPr id="34845" name="Line 20"/>
              <p:cNvSpPr>
                <a:spLocks noChangeShapeType="1"/>
              </p:cNvSpPr>
              <p:nvPr/>
            </p:nvSpPr>
            <p:spPr bwMode="auto">
              <a:xfrm flipV="1">
                <a:off x="4560" y="1872"/>
                <a:ext cx="0" cy="1488"/>
              </a:xfrm>
              <a:prstGeom prst="line">
                <a:avLst/>
              </a:prstGeom>
              <a:noFill/>
              <a:ln w="3175">
                <a:solidFill>
                  <a:srgbClr val="99CCFF"/>
                </a:solidFill>
                <a:round/>
                <a:headEnd/>
                <a:tailEnd/>
              </a:ln>
            </p:spPr>
            <p:txBody>
              <a:bodyPr wrap="none" anchor="ctr"/>
              <a:lstStyle/>
              <a:p>
                <a:endParaRPr lang="pt-BR"/>
              </a:p>
            </p:txBody>
          </p:sp>
          <p:sp>
            <p:nvSpPr>
              <p:cNvPr id="34846" name="Oval 42"/>
              <p:cNvSpPr>
                <a:spLocks noChangeArrowheads="1"/>
              </p:cNvSpPr>
              <p:nvPr/>
            </p:nvSpPr>
            <p:spPr bwMode="auto">
              <a:xfrm>
                <a:off x="3216" y="3504"/>
                <a:ext cx="1008" cy="384"/>
              </a:xfrm>
              <a:prstGeom prst="ellipse">
                <a:avLst/>
              </a:prstGeom>
              <a:solidFill>
                <a:srgbClr val="66FFFF"/>
              </a:solidFill>
              <a:ln w="9525">
                <a:noFill/>
                <a:round/>
                <a:headEnd/>
                <a:tailEnd/>
              </a:ln>
            </p:spPr>
            <p:txBody>
              <a:bodyPr wrap="none" anchor="ctr"/>
              <a:lstStyle/>
              <a:p>
                <a:pPr algn="ctr" eaLnBrk="0" hangingPunct="0"/>
                <a:r>
                  <a:rPr lang="pt-BR" sz="1400" b="1">
                    <a:latin typeface="Verdana" pitchFamily="34" charset="0"/>
                  </a:rPr>
                  <a:t>Bomba de </a:t>
                </a:r>
              </a:p>
              <a:p>
                <a:pPr algn="ctr" eaLnBrk="0" hangingPunct="0"/>
                <a:r>
                  <a:rPr lang="pt-BR" sz="1400" b="1">
                    <a:latin typeface="Verdana" pitchFamily="34" charset="0"/>
                  </a:rPr>
                  <a:t>Alimentação</a:t>
                </a:r>
                <a:endParaRPr lang="pt-BR" sz="1400">
                  <a:latin typeface="Verdana" pitchFamily="34" charset="0"/>
                </a:endParaRPr>
              </a:p>
            </p:txBody>
          </p:sp>
        </p:grpSp>
      </p:grpSp>
      <p:grpSp>
        <p:nvGrpSpPr>
          <p:cNvPr id="6" name="Group 69"/>
          <p:cNvGrpSpPr>
            <a:grpSpLocks/>
          </p:cNvGrpSpPr>
          <p:nvPr/>
        </p:nvGrpSpPr>
        <p:grpSpPr bwMode="auto">
          <a:xfrm>
            <a:off x="893763" y="2540000"/>
            <a:ext cx="7405687" cy="3230563"/>
            <a:chOff x="563" y="1709"/>
            <a:chExt cx="4665" cy="2035"/>
          </a:xfrm>
        </p:grpSpPr>
        <p:sp>
          <p:nvSpPr>
            <p:cNvPr id="34826" name="Line 24"/>
            <p:cNvSpPr>
              <a:spLocks noChangeShapeType="1"/>
            </p:cNvSpPr>
            <p:nvPr/>
          </p:nvSpPr>
          <p:spPr bwMode="auto">
            <a:xfrm>
              <a:off x="1640" y="1927"/>
              <a:ext cx="0" cy="909"/>
            </a:xfrm>
            <a:prstGeom prst="line">
              <a:avLst/>
            </a:prstGeom>
            <a:noFill/>
            <a:ln w="3175">
              <a:solidFill>
                <a:srgbClr val="33CC33"/>
              </a:solidFill>
              <a:round/>
              <a:headEnd/>
              <a:tailEnd/>
            </a:ln>
          </p:spPr>
          <p:txBody>
            <a:bodyPr wrap="none" anchor="ctr"/>
            <a:lstStyle/>
            <a:p>
              <a:endParaRPr lang="pt-BR"/>
            </a:p>
          </p:txBody>
        </p:sp>
        <p:sp>
          <p:nvSpPr>
            <p:cNvPr id="34827" name="Line 25"/>
            <p:cNvSpPr>
              <a:spLocks noChangeShapeType="1"/>
            </p:cNvSpPr>
            <p:nvPr/>
          </p:nvSpPr>
          <p:spPr bwMode="auto">
            <a:xfrm flipH="1">
              <a:off x="1241" y="2836"/>
              <a:ext cx="399" cy="0"/>
            </a:xfrm>
            <a:prstGeom prst="line">
              <a:avLst/>
            </a:prstGeom>
            <a:noFill/>
            <a:ln w="3175">
              <a:solidFill>
                <a:srgbClr val="33CC33"/>
              </a:solidFill>
              <a:round/>
              <a:headEnd/>
              <a:tailEnd/>
            </a:ln>
          </p:spPr>
          <p:txBody>
            <a:bodyPr wrap="none" anchor="ctr"/>
            <a:lstStyle/>
            <a:p>
              <a:endParaRPr lang="pt-BR"/>
            </a:p>
          </p:txBody>
        </p:sp>
        <p:sp>
          <p:nvSpPr>
            <p:cNvPr id="34828" name="Rectangle 27"/>
            <p:cNvSpPr>
              <a:spLocks noChangeArrowheads="1"/>
            </p:cNvSpPr>
            <p:nvPr/>
          </p:nvSpPr>
          <p:spPr bwMode="auto">
            <a:xfrm>
              <a:off x="563" y="2617"/>
              <a:ext cx="678" cy="509"/>
            </a:xfrm>
            <a:prstGeom prst="rect">
              <a:avLst/>
            </a:prstGeom>
            <a:solidFill>
              <a:srgbClr val="FF9900"/>
            </a:solidFill>
            <a:ln w="3175">
              <a:solidFill>
                <a:srgbClr val="000000"/>
              </a:solidFill>
              <a:miter lim="800000"/>
              <a:headEnd/>
              <a:tailEnd/>
            </a:ln>
          </p:spPr>
          <p:txBody>
            <a:bodyPr wrap="none" anchor="ctr"/>
            <a:lstStyle/>
            <a:p>
              <a:pPr algn="ctr" eaLnBrk="0" hangingPunct="0"/>
              <a:r>
                <a:rPr lang="pt-BR" sz="1400" b="1">
                  <a:latin typeface="Verdana" pitchFamily="34" charset="0"/>
                </a:rPr>
                <a:t>Trocador</a:t>
              </a:r>
            </a:p>
            <a:p>
              <a:pPr algn="ctr" eaLnBrk="0" hangingPunct="0"/>
              <a:r>
                <a:rPr lang="pt-BR" sz="1400" b="1">
                  <a:latin typeface="Verdana" pitchFamily="34" charset="0"/>
                </a:rPr>
                <a:t>de Calor</a:t>
              </a:r>
              <a:endParaRPr lang="pt-BR" sz="1400">
                <a:latin typeface="Verdana" pitchFamily="34" charset="0"/>
              </a:endParaRPr>
            </a:p>
          </p:txBody>
        </p:sp>
        <p:sp>
          <p:nvSpPr>
            <p:cNvPr id="34829" name="Line 28"/>
            <p:cNvSpPr>
              <a:spLocks noChangeShapeType="1"/>
            </p:cNvSpPr>
            <p:nvPr/>
          </p:nvSpPr>
          <p:spPr bwMode="auto">
            <a:xfrm>
              <a:off x="922" y="3126"/>
              <a:ext cx="0" cy="618"/>
            </a:xfrm>
            <a:prstGeom prst="line">
              <a:avLst/>
            </a:prstGeom>
            <a:noFill/>
            <a:ln w="3175">
              <a:solidFill>
                <a:srgbClr val="FF9900"/>
              </a:solidFill>
              <a:round/>
              <a:headEnd/>
              <a:tailEnd/>
            </a:ln>
          </p:spPr>
          <p:txBody>
            <a:bodyPr wrap="none" anchor="ctr"/>
            <a:lstStyle/>
            <a:p>
              <a:endParaRPr lang="pt-BR"/>
            </a:p>
          </p:txBody>
        </p:sp>
        <p:sp>
          <p:nvSpPr>
            <p:cNvPr id="34830" name="Line 29"/>
            <p:cNvSpPr>
              <a:spLocks noChangeShapeType="1"/>
            </p:cNvSpPr>
            <p:nvPr/>
          </p:nvSpPr>
          <p:spPr bwMode="auto">
            <a:xfrm>
              <a:off x="922" y="3744"/>
              <a:ext cx="4306" cy="0"/>
            </a:xfrm>
            <a:prstGeom prst="line">
              <a:avLst/>
            </a:prstGeom>
            <a:noFill/>
            <a:ln w="3175">
              <a:solidFill>
                <a:srgbClr val="FF9900"/>
              </a:solidFill>
              <a:round/>
              <a:headEnd/>
              <a:tailEnd/>
            </a:ln>
          </p:spPr>
          <p:txBody>
            <a:bodyPr wrap="none" anchor="ctr"/>
            <a:lstStyle/>
            <a:p>
              <a:endParaRPr lang="pt-BR"/>
            </a:p>
          </p:txBody>
        </p:sp>
        <p:sp>
          <p:nvSpPr>
            <p:cNvPr id="34831" name="Line 30"/>
            <p:cNvSpPr>
              <a:spLocks noChangeShapeType="1"/>
            </p:cNvSpPr>
            <p:nvPr/>
          </p:nvSpPr>
          <p:spPr bwMode="auto">
            <a:xfrm flipV="1">
              <a:off x="5228" y="1709"/>
              <a:ext cx="0" cy="2035"/>
            </a:xfrm>
            <a:prstGeom prst="line">
              <a:avLst/>
            </a:prstGeom>
            <a:noFill/>
            <a:ln w="3175">
              <a:solidFill>
                <a:srgbClr val="FF9900"/>
              </a:solidFill>
              <a:round/>
              <a:headEnd/>
              <a:tailEnd/>
            </a:ln>
          </p:spPr>
          <p:txBody>
            <a:bodyPr wrap="none" anchor="ctr"/>
            <a:lstStyle/>
            <a:p>
              <a:endParaRPr lang="pt-BR"/>
            </a:p>
          </p:txBody>
        </p:sp>
        <p:sp>
          <p:nvSpPr>
            <p:cNvPr id="34832" name="Line 31"/>
            <p:cNvSpPr>
              <a:spLocks noChangeShapeType="1"/>
            </p:cNvSpPr>
            <p:nvPr/>
          </p:nvSpPr>
          <p:spPr bwMode="auto">
            <a:xfrm flipH="1">
              <a:off x="4909" y="1709"/>
              <a:ext cx="319" cy="0"/>
            </a:xfrm>
            <a:prstGeom prst="line">
              <a:avLst/>
            </a:prstGeom>
            <a:noFill/>
            <a:ln w="3175">
              <a:solidFill>
                <a:srgbClr val="FF9900"/>
              </a:solidFill>
              <a:round/>
              <a:headEnd/>
              <a:tailEnd/>
            </a:ln>
          </p:spPr>
          <p:txBody>
            <a:bodyPr wrap="none" anchor="ctr"/>
            <a:lstStyle/>
            <a:p>
              <a:endParaRPr lang="pt-BR"/>
            </a:p>
          </p:txBody>
        </p:sp>
        <p:sp>
          <p:nvSpPr>
            <p:cNvPr id="34833" name="AutoShape 39"/>
            <p:cNvSpPr>
              <a:spLocks noChangeArrowheads="1"/>
            </p:cNvSpPr>
            <p:nvPr/>
          </p:nvSpPr>
          <p:spPr bwMode="auto">
            <a:xfrm>
              <a:off x="1041" y="3235"/>
              <a:ext cx="838" cy="364"/>
            </a:xfrm>
            <a:prstGeom prst="wedgeRoundRectCallout">
              <a:avLst>
                <a:gd name="adj1" fmla="val -43750"/>
                <a:gd name="adj2" fmla="val 33958"/>
                <a:gd name="adj3" fmla="val 16667"/>
              </a:avLst>
            </a:prstGeom>
            <a:solidFill>
              <a:srgbClr val="FFCC99"/>
            </a:solidFill>
            <a:ln w="3175">
              <a:solidFill>
                <a:srgbClr val="FF99FF"/>
              </a:solidFill>
              <a:miter lim="800000"/>
              <a:headEnd/>
              <a:tailEnd/>
            </a:ln>
          </p:spPr>
          <p:txBody>
            <a:bodyPr wrap="none" anchor="ctr"/>
            <a:lstStyle/>
            <a:p>
              <a:pPr algn="ctr" eaLnBrk="0" hangingPunct="0"/>
              <a:r>
                <a:rPr lang="pt-BR" sz="1400" b="1">
                  <a:latin typeface="Verdana" pitchFamily="34" charset="0"/>
                </a:rPr>
                <a:t>Retorno</a:t>
              </a:r>
            </a:p>
            <a:p>
              <a:pPr algn="ctr" eaLnBrk="0" hangingPunct="0"/>
              <a:r>
                <a:rPr lang="pt-BR" sz="1400" b="1">
                  <a:latin typeface="Verdana" pitchFamily="34" charset="0"/>
                </a:rPr>
                <a:t>de </a:t>
              </a:r>
            </a:p>
            <a:p>
              <a:pPr algn="ctr" eaLnBrk="0" hangingPunct="0"/>
              <a:r>
                <a:rPr lang="pt-BR" sz="1400" b="1">
                  <a:latin typeface="Verdana" pitchFamily="34" charset="0"/>
                </a:rPr>
                <a:t>Condensado</a:t>
              </a:r>
              <a:endParaRPr lang="pt-BR" sz="1400">
                <a:latin typeface="Verdana" pitchFamily="34" charset="0"/>
              </a:endParaRPr>
            </a:p>
          </p:txBody>
        </p:sp>
        <p:sp>
          <p:nvSpPr>
            <p:cNvPr id="34834" name="AutoShape 47"/>
            <p:cNvSpPr>
              <a:spLocks noChangeArrowheads="1"/>
            </p:cNvSpPr>
            <p:nvPr/>
          </p:nvSpPr>
          <p:spPr bwMode="auto">
            <a:xfrm>
              <a:off x="4351" y="2508"/>
              <a:ext cx="837" cy="364"/>
            </a:xfrm>
            <a:prstGeom prst="wedgeRoundRectCallout">
              <a:avLst>
                <a:gd name="adj1" fmla="val -43750"/>
                <a:gd name="adj2" fmla="val 33958"/>
                <a:gd name="adj3" fmla="val 16667"/>
              </a:avLst>
            </a:prstGeom>
            <a:solidFill>
              <a:srgbClr val="FFCC99"/>
            </a:solidFill>
            <a:ln w="3175">
              <a:solidFill>
                <a:srgbClr val="FF99FF"/>
              </a:solidFill>
              <a:miter lim="800000"/>
              <a:headEnd/>
              <a:tailEnd/>
            </a:ln>
          </p:spPr>
          <p:txBody>
            <a:bodyPr wrap="none" anchor="ctr"/>
            <a:lstStyle/>
            <a:p>
              <a:pPr algn="ctr" eaLnBrk="0" hangingPunct="0"/>
              <a:r>
                <a:rPr lang="pt-BR" sz="1400" b="1">
                  <a:latin typeface="Verdana" pitchFamily="34" charset="0"/>
                </a:rPr>
                <a:t>Retorno</a:t>
              </a:r>
            </a:p>
            <a:p>
              <a:pPr algn="ctr" eaLnBrk="0" hangingPunct="0"/>
              <a:r>
                <a:rPr lang="pt-BR" sz="1400" b="1">
                  <a:latin typeface="Verdana" pitchFamily="34" charset="0"/>
                </a:rPr>
                <a:t>de </a:t>
              </a:r>
            </a:p>
            <a:p>
              <a:pPr algn="ctr" eaLnBrk="0" hangingPunct="0"/>
              <a:r>
                <a:rPr lang="pt-BR" sz="1400" b="1">
                  <a:latin typeface="Verdana" pitchFamily="34" charset="0"/>
                </a:rPr>
                <a:t>Condensado</a:t>
              </a:r>
              <a:endParaRPr lang="pt-BR" sz="1400">
                <a:latin typeface="Verdana" pitchFamily="34" charset="0"/>
              </a:endParaRPr>
            </a:p>
          </p:txBody>
        </p:sp>
        <p:sp>
          <p:nvSpPr>
            <p:cNvPr id="34835" name="Line 52"/>
            <p:cNvSpPr>
              <a:spLocks noChangeShapeType="1"/>
            </p:cNvSpPr>
            <p:nvPr/>
          </p:nvSpPr>
          <p:spPr bwMode="auto">
            <a:xfrm>
              <a:off x="922" y="3163"/>
              <a:ext cx="159" cy="109"/>
            </a:xfrm>
            <a:prstGeom prst="line">
              <a:avLst/>
            </a:prstGeom>
            <a:noFill/>
            <a:ln w="9525">
              <a:solidFill>
                <a:srgbClr val="6666FF"/>
              </a:solidFill>
              <a:round/>
              <a:headEnd/>
              <a:tailEnd type="triangle" w="med" len="med"/>
            </a:ln>
          </p:spPr>
          <p:txBody>
            <a:bodyPr wrap="none" anchor="ctr"/>
            <a:lstStyle/>
            <a:p>
              <a:endParaRPr lang="pt-BR"/>
            </a:p>
          </p:txBody>
        </p:sp>
        <p:sp>
          <p:nvSpPr>
            <p:cNvPr id="34836" name="Line 53"/>
            <p:cNvSpPr>
              <a:spLocks noChangeShapeType="1"/>
            </p:cNvSpPr>
            <p:nvPr/>
          </p:nvSpPr>
          <p:spPr bwMode="auto">
            <a:xfrm flipH="1" flipV="1">
              <a:off x="5029" y="2908"/>
              <a:ext cx="199" cy="109"/>
            </a:xfrm>
            <a:prstGeom prst="line">
              <a:avLst/>
            </a:prstGeom>
            <a:noFill/>
            <a:ln w="9525">
              <a:solidFill>
                <a:srgbClr val="6666FF"/>
              </a:solidFill>
              <a:round/>
              <a:headEnd/>
              <a:tailEnd type="triangle" w="med" len="med"/>
            </a:ln>
          </p:spPr>
          <p:txBody>
            <a:bodyPr wrap="none" anchor="ctr"/>
            <a:lstStyle/>
            <a:p>
              <a:endParaRPr lang="pt-BR"/>
            </a:p>
          </p:txBody>
        </p:sp>
      </p:grpSp>
      <p:sp>
        <p:nvSpPr>
          <p:cNvPr id="532544" name="Rectangle 64"/>
          <p:cNvSpPr>
            <a:spLocks noGrp="1" noChangeArrowheads="1"/>
          </p:cNvSpPr>
          <p:nvPr>
            <p:ph type="title"/>
          </p:nvPr>
        </p:nvSpPr>
        <p:spPr>
          <a:xfrm>
            <a:off x="762000" y="368300"/>
            <a:ext cx="8048625" cy="725488"/>
          </a:xfrm>
        </p:spPr>
        <p:txBody>
          <a:bodyPr tIns="0" anchor="t">
            <a:normAutofit fontScale="90000"/>
          </a:bodyPr>
          <a:lstStyle/>
          <a:p>
            <a:pPr eaLnBrk="1" fontAlgn="auto" hangingPunct="1">
              <a:spcAft>
                <a:spcPts val="0"/>
              </a:spcAft>
              <a:defRPr/>
            </a:pPr>
            <a:r>
              <a:rPr lang="en-GB" altLang="en-GB"/>
              <a:t>FLUXOGRAMA </a:t>
            </a:r>
          </a:p>
        </p:txBody>
      </p:sp>
      <p:grpSp>
        <p:nvGrpSpPr>
          <p:cNvPr id="7" name="Group 73"/>
          <p:cNvGrpSpPr>
            <a:grpSpLocks/>
          </p:cNvGrpSpPr>
          <p:nvPr/>
        </p:nvGrpSpPr>
        <p:grpSpPr bwMode="auto">
          <a:xfrm>
            <a:off x="5713413" y="1352550"/>
            <a:ext cx="1201737" cy="1244600"/>
            <a:chOff x="3599" y="852"/>
            <a:chExt cx="757" cy="784"/>
          </a:xfrm>
        </p:grpSpPr>
        <p:sp>
          <p:nvSpPr>
            <p:cNvPr id="34823" name="Line 35"/>
            <p:cNvSpPr>
              <a:spLocks noChangeShapeType="1"/>
            </p:cNvSpPr>
            <p:nvPr/>
          </p:nvSpPr>
          <p:spPr bwMode="auto">
            <a:xfrm flipH="1">
              <a:off x="3674" y="1636"/>
              <a:ext cx="478" cy="0"/>
            </a:xfrm>
            <a:prstGeom prst="line">
              <a:avLst/>
            </a:prstGeom>
            <a:noFill/>
            <a:ln w="3175">
              <a:solidFill>
                <a:srgbClr val="000000"/>
              </a:solidFill>
              <a:round/>
              <a:headEnd/>
              <a:tailEnd/>
            </a:ln>
          </p:spPr>
          <p:txBody>
            <a:bodyPr wrap="none" anchor="ctr"/>
            <a:lstStyle/>
            <a:p>
              <a:endParaRPr lang="pt-BR"/>
            </a:p>
          </p:txBody>
        </p:sp>
        <p:sp>
          <p:nvSpPr>
            <p:cNvPr id="34824" name="AutoShape 40"/>
            <p:cNvSpPr>
              <a:spLocks noChangeArrowheads="1"/>
            </p:cNvSpPr>
            <p:nvPr/>
          </p:nvSpPr>
          <p:spPr bwMode="auto">
            <a:xfrm>
              <a:off x="3599" y="852"/>
              <a:ext cx="757" cy="364"/>
            </a:xfrm>
            <a:prstGeom prst="wedgeRoundRectCallout">
              <a:avLst>
                <a:gd name="adj1" fmla="val -40491"/>
                <a:gd name="adj2" fmla="val 70056"/>
                <a:gd name="adj3" fmla="val 16667"/>
              </a:avLst>
            </a:prstGeom>
            <a:solidFill>
              <a:srgbClr val="99CCFF"/>
            </a:solidFill>
            <a:ln w="3175">
              <a:solidFill>
                <a:srgbClr val="000000"/>
              </a:solidFill>
              <a:miter lim="800000"/>
              <a:headEnd/>
              <a:tailEnd/>
            </a:ln>
          </p:spPr>
          <p:txBody>
            <a:bodyPr wrap="none" anchor="ctr"/>
            <a:lstStyle/>
            <a:p>
              <a:pPr algn="ctr" eaLnBrk="0" hangingPunct="0"/>
              <a:r>
                <a:rPr lang="pt-BR" sz="1400" b="1">
                  <a:latin typeface="Verdana" pitchFamily="34" charset="0"/>
                </a:rPr>
                <a:t>Reposição</a:t>
              </a:r>
            </a:p>
          </p:txBody>
        </p:sp>
        <p:sp>
          <p:nvSpPr>
            <p:cNvPr id="34825" name="Line 71"/>
            <p:cNvSpPr>
              <a:spLocks noChangeShapeType="1"/>
            </p:cNvSpPr>
            <p:nvPr/>
          </p:nvSpPr>
          <p:spPr bwMode="auto">
            <a:xfrm flipV="1">
              <a:off x="3674" y="1276"/>
              <a:ext cx="0" cy="360"/>
            </a:xfrm>
            <a:prstGeom prst="line">
              <a:avLst/>
            </a:prstGeom>
            <a:noFill/>
            <a:ln w="9525">
              <a:solidFill>
                <a:schemeClr val="tx1"/>
              </a:solidFill>
              <a:round/>
              <a:headEnd/>
              <a:tailEnd/>
            </a:ln>
          </p:spPr>
          <p:txBody>
            <a:bodyPr wrap="none" anchor="ctr"/>
            <a:lstStyle/>
            <a:p>
              <a:endParaRPr lang="pt-B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212725" y="11113"/>
            <a:ext cx="184150" cy="396875"/>
          </a:xfrm>
          <a:prstGeom prst="rect">
            <a:avLst/>
          </a:prstGeom>
          <a:noFill/>
          <a:ln w="9525">
            <a:noFill/>
            <a:miter lim="800000"/>
            <a:headEnd/>
            <a:tailEnd/>
          </a:ln>
        </p:spPr>
        <p:txBody>
          <a:bodyPr wrap="none">
            <a:spAutoFit/>
          </a:bodyPr>
          <a:lstStyle/>
          <a:p>
            <a:pPr eaLnBrk="0" hangingPunct="0"/>
            <a:endParaRPr lang="en-US" altLang="en-GB" sz="2000">
              <a:solidFill>
                <a:srgbClr val="2B2E83"/>
              </a:solidFill>
            </a:endParaRPr>
          </a:p>
        </p:txBody>
      </p:sp>
      <p:sp>
        <p:nvSpPr>
          <p:cNvPr id="1079301" name="Text Box 5"/>
          <p:cNvSpPr txBox="1">
            <a:spLocks noChangeAspect="1" noChangeArrowheads="1"/>
          </p:cNvSpPr>
          <p:nvPr/>
        </p:nvSpPr>
        <p:spPr bwMode="auto">
          <a:xfrm>
            <a:off x="5121275" y="2459038"/>
            <a:ext cx="169863" cy="457200"/>
          </a:xfrm>
          <a:prstGeom prst="rect">
            <a:avLst/>
          </a:prstGeom>
          <a:noFill/>
          <a:ln w="9525">
            <a:noFill/>
            <a:miter lim="800000"/>
            <a:headEnd/>
            <a:tailEnd/>
          </a:ln>
          <a:effectLst/>
        </p:spPr>
        <p:txBody>
          <a:bodyPr wrap="none">
            <a:spAutoFit/>
          </a:bodyPr>
          <a:lstStyle/>
          <a:p>
            <a:pPr eaLnBrk="0" hangingPunct="0">
              <a:defRPr/>
            </a:pPr>
            <a:endParaRPr lang="en-US" altLang="en-GB" sz="2400" i="1">
              <a:solidFill>
                <a:schemeClr val="tx1"/>
              </a:solidFill>
              <a:effectLst>
                <a:outerShdw blurRad="38100" dist="38100" dir="2700000" algn="tl">
                  <a:srgbClr val="C0C0C0"/>
                </a:outerShdw>
              </a:effectLst>
              <a:latin typeface="Times New Roman" pitchFamily="18" charset="0"/>
              <a:cs typeface="+mn-cs"/>
            </a:endParaRPr>
          </a:p>
        </p:txBody>
      </p:sp>
      <p:sp>
        <p:nvSpPr>
          <p:cNvPr id="1079310" name="Rectangle 14"/>
          <p:cNvSpPr>
            <a:spLocks noGrp="1" noChangeArrowheads="1"/>
          </p:cNvSpPr>
          <p:nvPr>
            <p:ph type="title"/>
          </p:nvPr>
        </p:nvSpPr>
        <p:spPr>
          <a:xfrm>
            <a:off x="212725" y="368300"/>
            <a:ext cx="8789988" cy="725488"/>
          </a:xfrm>
        </p:spPr>
        <p:txBody>
          <a:bodyPr tIns="0" anchor="t">
            <a:normAutofit fontScale="90000"/>
          </a:bodyPr>
          <a:lstStyle/>
          <a:p>
            <a:pPr eaLnBrk="1" fontAlgn="auto" hangingPunct="1">
              <a:spcAft>
                <a:spcPts val="0"/>
              </a:spcAft>
              <a:defRPr/>
            </a:pPr>
            <a:r>
              <a:rPr lang="en-GB" altLang="en-GB" sz="4800"/>
              <a:t>ONDE ENCONTRAR</a:t>
            </a:r>
          </a:p>
        </p:txBody>
      </p:sp>
      <p:grpSp>
        <p:nvGrpSpPr>
          <p:cNvPr id="83973" name="Group 17"/>
          <p:cNvGrpSpPr>
            <a:grpSpLocks/>
          </p:cNvGrpSpPr>
          <p:nvPr/>
        </p:nvGrpSpPr>
        <p:grpSpPr bwMode="auto">
          <a:xfrm>
            <a:off x="838200" y="1295400"/>
            <a:ext cx="7434263" cy="4622800"/>
            <a:chOff x="321" y="768"/>
            <a:chExt cx="5486" cy="3456"/>
          </a:xfrm>
        </p:grpSpPr>
        <p:pic>
          <p:nvPicPr>
            <p:cNvPr id="83974" name="Picture 9"/>
            <p:cNvPicPr>
              <a:picLocks noChangeAspect="1" noChangeArrowheads="1"/>
            </p:cNvPicPr>
            <p:nvPr/>
          </p:nvPicPr>
          <p:blipFill>
            <a:blip r:embed="rId3" cstate="print"/>
            <a:srcRect/>
            <a:stretch>
              <a:fillRect/>
            </a:stretch>
          </p:blipFill>
          <p:spPr bwMode="auto">
            <a:xfrm>
              <a:off x="3936" y="1056"/>
              <a:ext cx="1632" cy="1474"/>
            </a:xfrm>
            <a:prstGeom prst="rect">
              <a:avLst/>
            </a:prstGeom>
            <a:noFill/>
            <a:ln w="38100">
              <a:solidFill>
                <a:srgbClr val="000000"/>
              </a:solidFill>
              <a:miter lim="800000"/>
              <a:headEnd/>
              <a:tailEnd/>
            </a:ln>
          </p:spPr>
        </p:pic>
        <p:sp>
          <p:nvSpPr>
            <p:cNvPr id="83975" name="Text Box 11"/>
            <p:cNvSpPr txBox="1">
              <a:spLocks noChangeArrowheads="1"/>
            </p:cNvSpPr>
            <p:nvPr/>
          </p:nvSpPr>
          <p:spPr bwMode="auto">
            <a:xfrm>
              <a:off x="3348" y="2688"/>
              <a:ext cx="2459" cy="553"/>
            </a:xfrm>
            <a:prstGeom prst="rect">
              <a:avLst/>
            </a:prstGeom>
            <a:noFill/>
            <a:ln w="38100">
              <a:solidFill>
                <a:srgbClr val="FF3300"/>
              </a:solidFill>
              <a:miter lim="800000"/>
              <a:headEnd/>
              <a:tailEnd/>
            </a:ln>
          </p:spPr>
          <p:txBody>
            <a:bodyPr wrap="none">
              <a:spAutoFit/>
            </a:bodyPr>
            <a:lstStyle/>
            <a:p>
              <a:pPr algn="ctr" eaLnBrk="0" hangingPunct="0"/>
              <a:r>
                <a:rPr lang="pt-BR" sz="2000">
                  <a:solidFill>
                    <a:srgbClr val="003399"/>
                  </a:solidFill>
                  <a:latin typeface="Verdana" pitchFamily="34" charset="0"/>
                </a:rPr>
                <a:t>PLACA DA(S) BOMBA(S)</a:t>
              </a:r>
            </a:p>
            <a:p>
              <a:pPr algn="ctr" eaLnBrk="0" hangingPunct="0"/>
              <a:r>
                <a:rPr lang="pt-BR" sz="2000">
                  <a:solidFill>
                    <a:srgbClr val="003399"/>
                  </a:solidFill>
                  <a:latin typeface="Verdana" pitchFamily="34" charset="0"/>
                </a:rPr>
                <a:t> = VAZÃO (Q)</a:t>
              </a:r>
              <a:endParaRPr lang="pt-BR" sz="2800">
                <a:solidFill>
                  <a:srgbClr val="003399"/>
                </a:solidFill>
                <a:latin typeface="Verdana" pitchFamily="34" charset="0"/>
              </a:endParaRPr>
            </a:p>
          </p:txBody>
        </p:sp>
        <p:sp>
          <p:nvSpPr>
            <p:cNvPr id="83976" name="Text Box 12"/>
            <p:cNvSpPr txBox="1">
              <a:spLocks noChangeArrowheads="1"/>
            </p:cNvSpPr>
            <p:nvPr/>
          </p:nvSpPr>
          <p:spPr bwMode="auto">
            <a:xfrm>
              <a:off x="1103" y="768"/>
              <a:ext cx="1813" cy="325"/>
            </a:xfrm>
            <a:prstGeom prst="rect">
              <a:avLst/>
            </a:prstGeom>
            <a:noFill/>
            <a:ln w="38100">
              <a:solidFill>
                <a:srgbClr val="FF3300"/>
              </a:solidFill>
              <a:miter lim="800000"/>
              <a:headEnd/>
              <a:tailEnd/>
            </a:ln>
          </p:spPr>
          <p:txBody>
            <a:bodyPr wrap="none">
              <a:spAutoFit/>
            </a:bodyPr>
            <a:lstStyle/>
            <a:p>
              <a:pPr eaLnBrk="0" hangingPunct="0"/>
              <a:r>
                <a:rPr lang="pt-BR" sz="2000">
                  <a:solidFill>
                    <a:srgbClr val="003399"/>
                  </a:solidFill>
                  <a:latin typeface="Verdana" pitchFamily="34" charset="0"/>
                </a:rPr>
                <a:t>PLACA DA TORRE</a:t>
              </a:r>
              <a:endParaRPr lang="pt-BR" sz="2000">
                <a:solidFill>
                  <a:schemeClr val="tx1"/>
                </a:solidFill>
                <a:latin typeface="Verdana" pitchFamily="34" charset="0"/>
              </a:endParaRPr>
            </a:p>
          </p:txBody>
        </p:sp>
        <p:pic>
          <p:nvPicPr>
            <p:cNvPr id="83977" name="Picture 15"/>
            <p:cNvPicPr>
              <a:picLocks noChangeAspect="1" noChangeArrowheads="1"/>
            </p:cNvPicPr>
            <p:nvPr/>
          </p:nvPicPr>
          <p:blipFill>
            <a:blip r:embed="rId4" cstate="print"/>
            <a:srcRect/>
            <a:stretch>
              <a:fillRect/>
            </a:stretch>
          </p:blipFill>
          <p:spPr bwMode="auto">
            <a:xfrm>
              <a:off x="321" y="1082"/>
              <a:ext cx="3423" cy="1384"/>
            </a:xfrm>
            <a:prstGeom prst="rect">
              <a:avLst/>
            </a:prstGeom>
            <a:noFill/>
            <a:ln w="38100">
              <a:solidFill>
                <a:schemeClr val="tx1"/>
              </a:solidFill>
              <a:miter lim="800000"/>
              <a:headEnd/>
              <a:tailEnd/>
            </a:ln>
          </p:spPr>
        </p:pic>
        <p:pic>
          <p:nvPicPr>
            <p:cNvPr id="83978" name="Picture 16"/>
            <p:cNvPicPr>
              <a:picLocks noChangeAspect="1" noChangeArrowheads="1"/>
            </p:cNvPicPr>
            <p:nvPr/>
          </p:nvPicPr>
          <p:blipFill>
            <a:blip r:embed="rId5" cstate="print"/>
            <a:srcRect/>
            <a:stretch>
              <a:fillRect/>
            </a:stretch>
          </p:blipFill>
          <p:spPr bwMode="auto">
            <a:xfrm>
              <a:off x="1008" y="2538"/>
              <a:ext cx="2016" cy="1686"/>
            </a:xfrm>
            <a:prstGeom prst="rect">
              <a:avLst/>
            </a:prstGeom>
            <a:noFill/>
            <a:ln w="38100">
              <a:solidFill>
                <a:schemeClr val="tx1"/>
              </a:solidFill>
              <a:miter lim="800000"/>
              <a:headEnd/>
              <a:tailEnd/>
            </a:ln>
          </p:spPr>
        </p:pic>
      </p:gr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212725" y="11113"/>
            <a:ext cx="184150" cy="396875"/>
          </a:xfrm>
          <a:prstGeom prst="rect">
            <a:avLst/>
          </a:prstGeom>
          <a:noFill/>
          <a:ln w="9525">
            <a:noFill/>
            <a:miter lim="800000"/>
            <a:headEnd/>
            <a:tailEnd/>
          </a:ln>
        </p:spPr>
        <p:txBody>
          <a:bodyPr wrap="none">
            <a:spAutoFit/>
          </a:bodyPr>
          <a:lstStyle/>
          <a:p>
            <a:pPr eaLnBrk="0" hangingPunct="0"/>
            <a:endParaRPr lang="en-US" altLang="en-GB" sz="2000">
              <a:solidFill>
                <a:srgbClr val="2B2E83"/>
              </a:solidFill>
            </a:endParaRPr>
          </a:p>
        </p:txBody>
      </p:sp>
      <p:grpSp>
        <p:nvGrpSpPr>
          <p:cNvPr id="84995" name="Group 14"/>
          <p:cNvGrpSpPr>
            <a:grpSpLocks/>
          </p:cNvGrpSpPr>
          <p:nvPr/>
        </p:nvGrpSpPr>
        <p:grpSpPr bwMode="auto">
          <a:xfrm>
            <a:off x="838200" y="1905000"/>
            <a:ext cx="7378700" cy="3771900"/>
            <a:chOff x="709" y="1483"/>
            <a:chExt cx="4648" cy="2376"/>
          </a:xfrm>
        </p:grpSpPr>
        <p:sp>
          <p:nvSpPr>
            <p:cNvPr id="789507" name="Text Box 3"/>
            <p:cNvSpPr txBox="1">
              <a:spLocks noChangeAspect="1" noChangeArrowheads="1"/>
            </p:cNvSpPr>
            <p:nvPr/>
          </p:nvSpPr>
          <p:spPr bwMode="auto">
            <a:xfrm>
              <a:off x="3509" y="1583"/>
              <a:ext cx="107" cy="288"/>
            </a:xfrm>
            <a:prstGeom prst="rect">
              <a:avLst/>
            </a:prstGeom>
            <a:noFill/>
            <a:ln w="9525">
              <a:noFill/>
              <a:miter lim="800000"/>
              <a:headEnd/>
              <a:tailEnd/>
            </a:ln>
            <a:effectLst/>
          </p:spPr>
          <p:txBody>
            <a:bodyPr wrap="none">
              <a:spAutoFit/>
            </a:bodyPr>
            <a:lstStyle/>
            <a:p>
              <a:pPr eaLnBrk="0" hangingPunct="0">
                <a:defRPr/>
              </a:pPr>
              <a:endParaRPr lang="en-US" altLang="en-GB" sz="2400" i="1">
                <a:solidFill>
                  <a:schemeClr val="tx1"/>
                </a:solidFill>
                <a:effectLst>
                  <a:outerShdw blurRad="38100" dist="38100" dir="2700000" algn="tl">
                    <a:srgbClr val="C0C0C0"/>
                  </a:outerShdw>
                </a:effectLst>
                <a:latin typeface="Times New Roman" pitchFamily="18" charset="0"/>
                <a:cs typeface="+mn-cs"/>
              </a:endParaRPr>
            </a:p>
          </p:txBody>
        </p:sp>
        <p:pic>
          <p:nvPicPr>
            <p:cNvPr id="84998" name="Picture 4"/>
            <p:cNvPicPr>
              <a:picLocks noChangeAspect="1" noChangeArrowheads="1"/>
            </p:cNvPicPr>
            <p:nvPr/>
          </p:nvPicPr>
          <p:blipFill>
            <a:blip r:embed="rId3" cstate="print"/>
            <a:srcRect/>
            <a:stretch>
              <a:fillRect/>
            </a:stretch>
          </p:blipFill>
          <p:spPr bwMode="auto">
            <a:xfrm>
              <a:off x="709" y="1583"/>
              <a:ext cx="2737" cy="2276"/>
            </a:xfrm>
            <a:prstGeom prst="rect">
              <a:avLst/>
            </a:prstGeom>
            <a:noFill/>
            <a:ln w="9525">
              <a:noFill/>
              <a:miter lim="800000"/>
              <a:headEnd/>
              <a:tailEnd/>
            </a:ln>
          </p:spPr>
        </p:pic>
        <p:sp>
          <p:nvSpPr>
            <p:cNvPr id="84999" name="Text Box 5"/>
            <p:cNvSpPr txBox="1">
              <a:spLocks noChangeAspect="1" noChangeArrowheads="1"/>
            </p:cNvSpPr>
            <p:nvPr/>
          </p:nvSpPr>
          <p:spPr bwMode="auto">
            <a:xfrm>
              <a:off x="3531" y="3264"/>
              <a:ext cx="1826" cy="448"/>
            </a:xfrm>
            <a:prstGeom prst="rect">
              <a:avLst/>
            </a:prstGeom>
            <a:noFill/>
            <a:ln w="9525">
              <a:solidFill>
                <a:schemeClr val="accent1"/>
              </a:solidFill>
              <a:miter lim="800000"/>
              <a:headEnd/>
              <a:tailEnd/>
            </a:ln>
          </p:spPr>
          <p:txBody>
            <a:bodyPr>
              <a:spAutoFit/>
            </a:bodyPr>
            <a:lstStyle/>
            <a:p>
              <a:pPr algn="ctr" eaLnBrk="0" hangingPunct="0"/>
              <a:r>
                <a:rPr lang="pt-BR" sz="2000">
                  <a:solidFill>
                    <a:srgbClr val="003399"/>
                  </a:solidFill>
                  <a:latin typeface="Verdana" pitchFamily="34" charset="0"/>
                </a:rPr>
                <a:t>CALCULAR VOLUME</a:t>
              </a:r>
            </a:p>
            <a:p>
              <a:pPr algn="ctr" eaLnBrk="0" hangingPunct="0"/>
              <a:r>
                <a:rPr lang="pt-BR" sz="2000">
                  <a:solidFill>
                    <a:srgbClr val="003399"/>
                  </a:solidFill>
                  <a:latin typeface="Verdana" pitchFamily="34" charset="0"/>
                </a:rPr>
                <a:t>TOTAL DA BACIA</a:t>
              </a:r>
              <a:endParaRPr lang="pt-BR" sz="2800">
                <a:solidFill>
                  <a:schemeClr val="tx1"/>
                </a:solidFill>
                <a:latin typeface="Verdana" pitchFamily="34" charset="0"/>
              </a:endParaRPr>
            </a:p>
          </p:txBody>
        </p:sp>
        <p:sp>
          <p:nvSpPr>
            <p:cNvPr id="85000" name="AutoShape 6"/>
            <p:cNvSpPr>
              <a:spLocks noChangeAspect="1" noChangeArrowheads="1"/>
            </p:cNvSpPr>
            <p:nvPr/>
          </p:nvSpPr>
          <p:spPr bwMode="auto">
            <a:xfrm>
              <a:off x="2085" y="3515"/>
              <a:ext cx="1432" cy="96"/>
            </a:xfrm>
            <a:prstGeom prst="leftArrow">
              <a:avLst>
                <a:gd name="adj1" fmla="val 50000"/>
                <a:gd name="adj2" fmla="val 372917"/>
              </a:avLst>
            </a:prstGeom>
            <a:solidFill>
              <a:schemeClr val="hlink"/>
            </a:solidFill>
            <a:ln w="38100">
              <a:solidFill>
                <a:srgbClr val="FF0066"/>
              </a:solidFill>
              <a:miter lim="800000"/>
              <a:headEnd/>
              <a:tailEnd/>
            </a:ln>
          </p:spPr>
          <p:txBody>
            <a:bodyPr wrap="none" anchor="ctr"/>
            <a:lstStyle/>
            <a:p>
              <a:pPr eaLnBrk="0" hangingPunct="0"/>
              <a:endParaRPr lang="pt-BR"/>
            </a:p>
          </p:txBody>
        </p:sp>
        <p:sp>
          <p:nvSpPr>
            <p:cNvPr id="85001" name="Text Box 7"/>
            <p:cNvSpPr txBox="1">
              <a:spLocks noChangeAspect="1" noChangeArrowheads="1"/>
            </p:cNvSpPr>
            <p:nvPr/>
          </p:nvSpPr>
          <p:spPr bwMode="auto">
            <a:xfrm>
              <a:off x="3737" y="1483"/>
              <a:ext cx="716" cy="333"/>
            </a:xfrm>
            <a:prstGeom prst="rect">
              <a:avLst/>
            </a:prstGeom>
            <a:noFill/>
            <a:ln w="9525">
              <a:solidFill>
                <a:schemeClr val="accent1"/>
              </a:solidFill>
              <a:miter lim="800000"/>
              <a:headEnd/>
              <a:tailEnd/>
            </a:ln>
          </p:spPr>
          <p:txBody>
            <a:bodyPr wrap="none">
              <a:spAutoFit/>
            </a:bodyPr>
            <a:lstStyle/>
            <a:p>
              <a:pPr eaLnBrk="0" hangingPunct="0"/>
              <a:r>
                <a:rPr lang="pt-BR" sz="2000">
                  <a:solidFill>
                    <a:srgbClr val="003399"/>
                  </a:solidFill>
                  <a:latin typeface="Verdana" pitchFamily="34" charset="0"/>
                </a:rPr>
                <a:t>PLACA</a:t>
              </a:r>
              <a:r>
                <a:rPr lang="pt-BR" sz="2800">
                  <a:solidFill>
                    <a:schemeClr val="tx1"/>
                  </a:solidFill>
                  <a:latin typeface="Verdana" pitchFamily="34" charset="0"/>
                </a:rPr>
                <a:t> </a:t>
              </a:r>
            </a:p>
          </p:txBody>
        </p:sp>
        <p:sp>
          <p:nvSpPr>
            <p:cNvPr id="85002" name="AutoShape 8"/>
            <p:cNvSpPr>
              <a:spLocks noChangeAspect="1" noChangeArrowheads="1"/>
            </p:cNvSpPr>
            <p:nvPr/>
          </p:nvSpPr>
          <p:spPr bwMode="auto">
            <a:xfrm>
              <a:off x="1099" y="1692"/>
              <a:ext cx="2638" cy="136"/>
            </a:xfrm>
            <a:prstGeom prst="leftArrow">
              <a:avLst>
                <a:gd name="adj1" fmla="val 50000"/>
                <a:gd name="adj2" fmla="val 484926"/>
              </a:avLst>
            </a:prstGeom>
            <a:solidFill>
              <a:schemeClr val="hlink"/>
            </a:solidFill>
            <a:ln w="38100">
              <a:solidFill>
                <a:srgbClr val="FF0066"/>
              </a:solidFill>
              <a:miter lim="800000"/>
              <a:headEnd/>
              <a:tailEnd/>
            </a:ln>
          </p:spPr>
          <p:txBody>
            <a:bodyPr wrap="none" anchor="ctr"/>
            <a:lstStyle/>
            <a:p>
              <a:pPr eaLnBrk="0" hangingPunct="0"/>
              <a:endParaRPr lang="pt-BR"/>
            </a:p>
          </p:txBody>
        </p:sp>
        <p:pic>
          <p:nvPicPr>
            <p:cNvPr id="85003" name="Picture 9"/>
            <p:cNvPicPr>
              <a:picLocks noChangeAspect="1" noChangeArrowheads="1"/>
            </p:cNvPicPr>
            <p:nvPr/>
          </p:nvPicPr>
          <p:blipFill>
            <a:blip r:embed="rId4" cstate="print"/>
            <a:srcRect/>
            <a:stretch>
              <a:fillRect/>
            </a:stretch>
          </p:blipFill>
          <p:spPr bwMode="auto">
            <a:xfrm>
              <a:off x="3531" y="1896"/>
              <a:ext cx="1826" cy="847"/>
            </a:xfrm>
            <a:prstGeom prst="rect">
              <a:avLst/>
            </a:prstGeom>
            <a:noFill/>
            <a:ln w="9525">
              <a:noFill/>
              <a:miter lim="800000"/>
              <a:headEnd/>
              <a:tailEnd/>
            </a:ln>
          </p:spPr>
        </p:pic>
      </p:grpSp>
      <p:sp>
        <p:nvSpPr>
          <p:cNvPr id="789516" name="Rectangle 12"/>
          <p:cNvSpPr>
            <a:spLocks noGrp="1" noChangeArrowheads="1"/>
          </p:cNvSpPr>
          <p:nvPr>
            <p:ph type="title"/>
          </p:nvPr>
        </p:nvSpPr>
        <p:spPr>
          <a:xfrm>
            <a:off x="228600" y="381000"/>
            <a:ext cx="8931275" cy="725488"/>
          </a:xfrm>
        </p:spPr>
        <p:txBody>
          <a:bodyPr tIns="0" anchor="t">
            <a:normAutofit fontScale="90000"/>
          </a:bodyPr>
          <a:lstStyle/>
          <a:p>
            <a:pPr eaLnBrk="1" fontAlgn="auto" hangingPunct="1">
              <a:spcAft>
                <a:spcPts val="0"/>
              </a:spcAft>
              <a:defRPr/>
            </a:pPr>
            <a:r>
              <a:rPr lang="en-GB" altLang="en-GB" sz="4800" b="1"/>
              <a:t>ONDE ENCONTRAR</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body" idx="1"/>
          </p:nvPr>
        </p:nvSpPr>
        <p:spPr>
          <a:xfrm>
            <a:off x="419100" y="1238250"/>
            <a:ext cx="8391525" cy="3978275"/>
          </a:xfrm>
        </p:spPr>
        <p:txBody>
          <a:bodyPr lIns="0" tIns="0" rIns="0" bIns="0"/>
          <a:lstStyle/>
          <a:p>
            <a:pPr algn="ctr" eaLnBrk="1" hangingPunct="1">
              <a:lnSpc>
                <a:spcPct val="90000"/>
              </a:lnSpc>
              <a:buFontTx/>
              <a:buNone/>
            </a:pPr>
            <a:r>
              <a:rPr lang="pt-BR" sz="5500" b="1">
                <a:solidFill>
                  <a:schemeClr val="tx2"/>
                </a:solidFill>
              </a:rPr>
              <a:t>QUALIDADE </a:t>
            </a:r>
          </a:p>
          <a:p>
            <a:pPr algn="ctr" eaLnBrk="1" hangingPunct="1">
              <a:lnSpc>
                <a:spcPct val="90000"/>
              </a:lnSpc>
              <a:buFontTx/>
              <a:buNone/>
            </a:pPr>
            <a:r>
              <a:rPr lang="pt-BR" sz="5500" b="1">
                <a:solidFill>
                  <a:schemeClr val="tx2"/>
                </a:solidFill>
              </a:rPr>
              <a:t>DA </a:t>
            </a:r>
          </a:p>
          <a:p>
            <a:pPr algn="ctr" eaLnBrk="1" hangingPunct="1">
              <a:lnSpc>
                <a:spcPct val="90000"/>
              </a:lnSpc>
              <a:buFontTx/>
              <a:buNone/>
            </a:pPr>
            <a:r>
              <a:rPr lang="pt-BR" sz="5500" b="1">
                <a:solidFill>
                  <a:schemeClr val="tx2"/>
                </a:solidFill>
              </a:rPr>
              <a:t>ÁGUA DE REPOSIÇÃO</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0" y="1320800"/>
            <a:ext cx="9144000" cy="3962400"/>
          </a:xfrm>
          <a:prstGeom prst="rect">
            <a:avLst/>
          </a:prstGeom>
          <a:noFill/>
          <a:ln w="12700">
            <a:noFill/>
            <a:miter lim="800000"/>
            <a:headEnd/>
            <a:tailEnd/>
          </a:ln>
        </p:spPr>
        <p:txBody>
          <a:bodyPr lIns="90488" tIns="44450" rIns="90488" bIns="44450"/>
          <a:lstStyle/>
          <a:p>
            <a:pPr marL="342900" indent="-342900" algn="ctr" eaLnBrk="0" hangingPunct="0">
              <a:lnSpc>
                <a:spcPct val="104000"/>
              </a:lnSpc>
              <a:spcBef>
                <a:spcPct val="100000"/>
              </a:spcBef>
            </a:pPr>
            <a:r>
              <a:rPr lang="pt-BR" sz="4800" b="1">
                <a:solidFill>
                  <a:schemeClr val="tx2"/>
                </a:solidFill>
                <a:latin typeface="Verdana" pitchFamily="34" charset="0"/>
              </a:rPr>
              <a:t>PROCESSO </a:t>
            </a:r>
          </a:p>
          <a:p>
            <a:pPr marL="342900" indent="-342900" algn="ctr" eaLnBrk="0" hangingPunct="0">
              <a:lnSpc>
                <a:spcPct val="104000"/>
              </a:lnSpc>
              <a:spcBef>
                <a:spcPct val="100000"/>
              </a:spcBef>
            </a:pPr>
            <a:r>
              <a:rPr lang="pt-BR" sz="4800" b="1">
                <a:solidFill>
                  <a:schemeClr val="tx2"/>
                </a:solidFill>
                <a:latin typeface="Verdana" pitchFamily="34" charset="0"/>
              </a:rPr>
              <a:t>DE </a:t>
            </a:r>
          </a:p>
          <a:p>
            <a:pPr marL="342900" indent="-342900" algn="ctr" eaLnBrk="0" hangingPunct="0">
              <a:lnSpc>
                <a:spcPct val="104000"/>
              </a:lnSpc>
              <a:spcBef>
                <a:spcPct val="100000"/>
              </a:spcBef>
            </a:pPr>
            <a:r>
              <a:rPr lang="pt-BR" sz="4800" b="1">
                <a:solidFill>
                  <a:schemeClr val="tx2"/>
                </a:solidFill>
                <a:latin typeface="Verdana" pitchFamily="34" charset="0"/>
              </a:rPr>
              <a:t>TRATAMENTO</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90" name="Rectangle 2"/>
          <p:cNvSpPr>
            <a:spLocks noGrp="1" noChangeArrowheads="1"/>
          </p:cNvSpPr>
          <p:nvPr>
            <p:ph type="title"/>
          </p:nvPr>
        </p:nvSpPr>
        <p:spPr>
          <a:xfrm>
            <a:off x="76200" y="368300"/>
            <a:ext cx="9677400" cy="725488"/>
          </a:xfrm>
          <a:ln w="12700"/>
        </p:spPr>
        <p:txBody>
          <a:bodyPr tIns="0" anchor="t">
            <a:normAutofit fontScale="90000"/>
          </a:bodyPr>
          <a:lstStyle/>
          <a:p>
            <a:pPr eaLnBrk="1" fontAlgn="auto" hangingPunct="1">
              <a:spcAft>
                <a:spcPts val="0"/>
              </a:spcAft>
              <a:defRPr/>
            </a:pPr>
            <a:r>
              <a:rPr lang="pt-BR" b="1"/>
              <a:t>TECNOLOGIAS ANTI-CORROSIVAS</a:t>
            </a:r>
          </a:p>
        </p:txBody>
      </p:sp>
      <p:grpSp>
        <p:nvGrpSpPr>
          <p:cNvPr id="88067" name="Group 3"/>
          <p:cNvGrpSpPr>
            <a:grpSpLocks/>
          </p:cNvGrpSpPr>
          <p:nvPr/>
        </p:nvGrpSpPr>
        <p:grpSpPr bwMode="auto">
          <a:xfrm>
            <a:off x="2149475" y="1143000"/>
            <a:ext cx="3714750" cy="4589463"/>
            <a:chOff x="3047" y="850"/>
            <a:chExt cx="2093" cy="2678"/>
          </a:xfrm>
        </p:grpSpPr>
        <p:sp>
          <p:nvSpPr>
            <p:cNvPr id="88068" name="Rectangle 4"/>
            <p:cNvSpPr>
              <a:spLocks noChangeArrowheads="1"/>
            </p:cNvSpPr>
            <p:nvPr/>
          </p:nvSpPr>
          <p:spPr bwMode="auto">
            <a:xfrm>
              <a:off x="3047" y="850"/>
              <a:ext cx="2087" cy="883"/>
            </a:xfrm>
            <a:prstGeom prst="rect">
              <a:avLst/>
            </a:prstGeom>
            <a:solidFill>
              <a:srgbClr val="00FF00"/>
            </a:solidFill>
            <a:ln w="38100">
              <a:solidFill>
                <a:schemeClr val="tx1"/>
              </a:solidFill>
              <a:miter lim="800000"/>
              <a:headEnd/>
              <a:tailEnd/>
            </a:ln>
          </p:spPr>
          <p:txBody>
            <a:bodyPr wrap="none" anchor="ctr"/>
            <a:lstStyle/>
            <a:p>
              <a:pPr algn="ctr" eaLnBrk="0" hangingPunct="0">
                <a:buFontTx/>
                <a:buChar char="•"/>
              </a:pPr>
              <a:r>
                <a:rPr lang="pt-BR" sz="2600">
                  <a:solidFill>
                    <a:srgbClr val="3E0075"/>
                  </a:solidFill>
                  <a:latin typeface="Verdana" pitchFamily="34" charset="0"/>
                </a:rPr>
                <a:t> Fosfonatos</a:t>
              </a:r>
            </a:p>
            <a:p>
              <a:pPr algn="ctr" eaLnBrk="0" hangingPunct="0">
                <a:buFontTx/>
                <a:buChar char="•"/>
              </a:pPr>
              <a:r>
                <a:rPr lang="pt-BR" sz="2600">
                  <a:solidFill>
                    <a:srgbClr val="3E0075"/>
                  </a:solidFill>
                  <a:latin typeface="Verdana" pitchFamily="34" charset="0"/>
                </a:rPr>
                <a:t> Molibdatos</a:t>
              </a:r>
            </a:p>
          </p:txBody>
        </p:sp>
        <p:sp>
          <p:nvSpPr>
            <p:cNvPr id="88069" name="Rectangle 5"/>
            <p:cNvSpPr>
              <a:spLocks noChangeArrowheads="1"/>
            </p:cNvSpPr>
            <p:nvPr/>
          </p:nvSpPr>
          <p:spPr bwMode="auto">
            <a:xfrm>
              <a:off x="3053" y="2645"/>
              <a:ext cx="2087" cy="883"/>
            </a:xfrm>
            <a:prstGeom prst="rect">
              <a:avLst/>
            </a:prstGeom>
            <a:solidFill>
              <a:srgbClr val="FF0000"/>
            </a:solidFill>
            <a:ln w="38100">
              <a:solidFill>
                <a:schemeClr val="tx1"/>
              </a:solidFill>
              <a:miter lim="800000"/>
              <a:headEnd/>
              <a:tailEnd/>
            </a:ln>
          </p:spPr>
          <p:txBody>
            <a:bodyPr wrap="none" anchor="ctr"/>
            <a:lstStyle/>
            <a:p>
              <a:pPr algn="ctr" eaLnBrk="0" hangingPunct="0">
                <a:buFontTx/>
                <a:buChar char="•"/>
              </a:pPr>
              <a:r>
                <a:rPr lang="pt-BR" sz="2600">
                  <a:solidFill>
                    <a:srgbClr val="3E0075"/>
                  </a:solidFill>
                  <a:latin typeface="Verdana" pitchFamily="34" charset="0"/>
                </a:rPr>
                <a:t> Cromatos</a:t>
              </a:r>
            </a:p>
          </p:txBody>
        </p:sp>
        <p:sp>
          <p:nvSpPr>
            <p:cNvPr id="88070" name="Rectangle 6"/>
            <p:cNvSpPr>
              <a:spLocks noChangeArrowheads="1"/>
            </p:cNvSpPr>
            <p:nvPr/>
          </p:nvSpPr>
          <p:spPr bwMode="auto">
            <a:xfrm>
              <a:off x="3047" y="1748"/>
              <a:ext cx="2089" cy="884"/>
            </a:xfrm>
            <a:prstGeom prst="rect">
              <a:avLst/>
            </a:prstGeom>
            <a:solidFill>
              <a:srgbClr val="FFFF00"/>
            </a:solidFill>
            <a:ln w="38100">
              <a:solidFill>
                <a:schemeClr val="tx1"/>
              </a:solidFill>
              <a:miter lim="800000"/>
              <a:headEnd/>
              <a:tailEnd/>
            </a:ln>
          </p:spPr>
          <p:txBody>
            <a:bodyPr wrap="none" anchor="ctr"/>
            <a:lstStyle/>
            <a:p>
              <a:pPr algn="ctr" eaLnBrk="0" hangingPunct="0">
                <a:buFontTx/>
                <a:buChar char="•"/>
              </a:pPr>
              <a:r>
                <a:rPr lang="pt-BR" sz="2600">
                  <a:solidFill>
                    <a:srgbClr val="3E0075"/>
                  </a:solidFill>
                  <a:latin typeface="Verdana" pitchFamily="34" charset="0"/>
                </a:rPr>
                <a:t> Zinco</a:t>
              </a:r>
            </a:p>
            <a:p>
              <a:pPr algn="ctr" eaLnBrk="0" hangingPunct="0">
                <a:buFontTx/>
                <a:buChar char="•"/>
              </a:pPr>
              <a:r>
                <a:rPr lang="pt-BR" sz="2600">
                  <a:solidFill>
                    <a:srgbClr val="3E0075"/>
                  </a:solidFill>
                  <a:latin typeface="Verdana" pitchFamily="34" charset="0"/>
                </a:rPr>
                <a:t> Nitrito</a:t>
              </a: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0" y="1320800"/>
            <a:ext cx="9144000" cy="3962400"/>
          </a:xfrm>
          <a:prstGeom prst="rect">
            <a:avLst/>
          </a:prstGeom>
          <a:noFill/>
          <a:ln w="12700">
            <a:noFill/>
            <a:miter lim="800000"/>
            <a:headEnd/>
            <a:tailEnd/>
          </a:ln>
        </p:spPr>
        <p:txBody>
          <a:bodyPr lIns="90488" tIns="44450" rIns="90488" bIns="44450"/>
          <a:lstStyle/>
          <a:p>
            <a:pPr marL="342900" indent="-342900" algn="ctr" eaLnBrk="0" hangingPunct="0">
              <a:lnSpc>
                <a:spcPct val="104000"/>
              </a:lnSpc>
              <a:spcBef>
                <a:spcPct val="100000"/>
              </a:spcBef>
            </a:pPr>
            <a:r>
              <a:rPr lang="pt-BR" sz="4800" b="1">
                <a:solidFill>
                  <a:schemeClr val="tx2"/>
                </a:solidFill>
                <a:latin typeface="Verdana" pitchFamily="34" charset="0"/>
              </a:rPr>
              <a:t>LINHA </a:t>
            </a:r>
          </a:p>
          <a:p>
            <a:pPr marL="342900" indent="-342900" algn="ctr" eaLnBrk="0" hangingPunct="0">
              <a:lnSpc>
                <a:spcPct val="104000"/>
              </a:lnSpc>
              <a:spcBef>
                <a:spcPct val="100000"/>
              </a:spcBef>
            </a:pPr>
            <a:r>
              <a:rPr lang="pt-BR" sz="4800" b="1">
                <a:solidFill>
                  <a:schemeClr val="tx2"/>
                </a:solidFill>
                <a:latin typeface="Verdana" pitchFamily="34" charset="0"/>
              </a:rPr>
              <a:t>DE</a:t>
            </a:r>
          </a:p>
          <a:p>
            <a:pPr marL="342900" indent="-342900" algn="ctr" eaLnBrk="0" hangingPunct="0">
              <a:lnSpc>
                <a:spcPct val="104000"/>
              </a:lnSpc>
              <a:spcBef>
                <a:spcPct val="100000"/>
              </a:spcBef>
            </a:pPr>
            <a:r>
              <a:rPr lang="pt-BR" sz="4800" b="1">
                <a:solidFill>
                  <a:schemeClr val="tx2"/>
                </a:solidFill>
                <a:latin typeface="Verdana" pitchFamily="34" charset="0"/>
              </a:rPr>
              <a:t>PRODUTOS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E22181-9E38-437F-817A-DD4AC03A9074}"/>
              </a:ext>
            </a:extLst>
          </p:cNvPr>
          <p:cNvSpPr>
            <a:spLocks noGrp="1"/>
          </p:cNvSpPr>
          <p:nvPr>
            <p:ph type="title"/>
          </p:nvPr>
        </p:nvSpPr>
        <p:spPr/>
        <p:txBody>
          <a:bodyPr/>
          <a:lstStyle/>
          <a:p>
            <a:endParaRPr lang="pt-BR" dirty="0"/>
          </a:p>
        </p:txBody>
      </p:sp>
      <p:sp>
        <p:nvSpPr>
          <p:cNvPr id="3" name="Espaço Reservado para Conteúdo 2">
            <a:extLst>
              <a:ext uri="{FF2B5EF4-FFF2-40B4-BE49-F238E27FC236}">
                <a16:creationId xmlns:a16="http://schemas.microsoft.com/office/drawing/2014/main" id="{5EB48B6A-F1F2-4E53-BC54-9A6B618AEBD2}"/>
              </a:ext>
            </a:extLst>
          </p:cNvPr>
          <p:cNvSpPr>
            <a:spLocks noGrp="1"/>
          </p:cNvSpPr>
          <p:nvPr>
            <p:ph idx="1"/>
          </p:nvPr>
        </p:nvSpPr>
        <p:spPr/>
        <p:txBody>
          <a:bodyPr/>
          <a:lstStyle/>
          <a:p>
            <a:endParaRPr lang="pt-BR"/>
          </a:p>
        </p:txBody>
      </p:sp>
    </p:spTree>
    <p:extLst>
      <p:ext uri="{BB962C8B-B14F-4D97-AF65-F5344CB8AC3E}">
        <p14:creationId xmlns:p14="http://schemas.microsoft.com/office/powerpoint/2010/main" val="3817818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1"/>
          <p:cNvPicPr>
            <a:picLocks noChangeAspect="1" noChangeArrowheads="1"/>
          </p:cNvPicPr>
          <p:nvPr/>
        </p:nvPicPr>
        <p:blipFill>
          <a:blip r:embed="rId3" cstate="print"/>
          <a:srcRect/>
          <a:stretch>
            <a:fillRect/>
          </a:stretch>
        </p:blipFill>
        <p:spPr bwMode="auto">
          <a:xfrm>
            <a:off x="766763" y="3027363"/>
            <a:ext cx="3652837" cy="2840037"/>
          </a:xfrm>
          <a:prstGeom prst="rect">
            <a:avLst/>
          </a:prstGeom>
          <a:noFill/>
          <a:ln w="38100">
            <a:solidFill>
              <a:srgbClr val="000000"/>
            </a:solidFill>
            <a:miter lim="800000"/>
            <a:headEnd/>
            <a:tailEnd/>
          </a:ln>
        </p:spPr>
      </p:pic>
      <p:sp>
        <p:nvSpPr>
          <p:cNvPr id="35843" name="Text Box 14"/>
          <p:cNvSpPr txBox="1">
            <a:spLocks noChangeArrowheads="1"/>
          </p:cNvSpPr>
          <p:nvPr/>
        </p:nvSpPr>
        <p:spPr bwMode="auto">
          <a:xfrm>
            <a:off x="304800" y="1847850"/>
            <a:ext cx="4448175" cy="1044575"/>
          </a:xfrm>
          <a:prstGeom prst="rect">
            <a:avLst/>
          </a:prstGeom>
          <a:noFill/>
          <a:ln w="38100">
            <a:solidFill>
              <a:srgbClr val="000000"/>
            </a:solidFill>
            <a:miter lim="800000"/>
            <a:headEnd/>
            <a:tailEnd/>
          </a:ln>
        </p:spPr>
        <p:txBody>
          <a:bodyPr wrap="none">
            <a:spAutoFit/>
          </a:bodyPr>
          <a:lstStyle/>
          <a:p>
            <a:pPr eaLnBrk="0" hangingPunct="0">
              <a:buClr>
                <a:srgbClr val="003366"/>
              </a:buClr>
              <a:buFont typeface="Monotype Sorts"/>
              <a:buChar char="ò"/>
            </a:pPr>
            <a:r>
              <a:rPr lang="pt-BR" sz="2000">
                <a:latin typeface="Verdana" pitchFamily="34" charset="0"/>
              </a:rPr>
              <a:t> Temperatura água 60 º C</a:t>
            </a:r>
          </a:p>
          <a:p>
            <a:pPr eaLnBrk="0" hangingPunct="0">
              <a:buClr>
                <a:srgbClr val="003366"/>
              </a:buClr>
              <a:buFont typeface="Monotype Sorts"/>
              <a:buChar char="ò"/>
            </a:pPr>
            <a:r>
              <a:rPr lang="pt-BR" sz="2000">
                <a:latin typeface="Verdana" pitchFamily="34" charset="0"/>
              </a:rPr>
              <a:t> Sem garrafa de nível</a:t>
            </a:r>
          </a:p>
          <a:p>
            <a:pPr eaLnBrk="0" hangingPunct="0">
              <a:buClr>
                <a:srgbClr val="003366"/>
              </a:buClr>
              <a:buFont typeface="Monotype Sorts"/>
              <a:buChar char="ò"/>
            </a:pPr>
            <a:r>
              <a:rPr lang="pt-BR" sz="2000">
                <a:latin typeface="Verdana" pitchFamily="34" charset="0"/>
              </a:rPr>
              <a:t> Sem bomba de reposição água</a:t>
            </a:r>
          </a:p>
        </p:txBody>
      </p:sp>
      <p:sp>
        <p:nvSpPr>
          <p:cNvPr id="35844" name="Text Box 15"/>
          <p:cNvSpPr txBox="1">
            <a:spLocks noChangeArrowheads="1"/>
          </p:cNvSpPr>
          <p:nvPr/>
        </p:nvSpPr>
        <p:spPr bwMode="auto">
          <a:xfrm>
            <a:off x="4857750" y="1851025"/>
            <a:ext cx="4057650" cy="1044575"/>
          </a:xfrm>
          <a:prstGeom prst="rect">
            <a:avLst/>
          </a:prstGeom>
          <a:noFill/>
          <a:ln w="38100">
            <a:solidFill>
              <a:srgbClr val="000000"/>
            </a:solidFill>
            <a:miter lim="800000"/>
            <a:headEnd/>
            <a:tailEnd/>
          </a:ln>
        </p:spPr>
        <p:txBody>
          <a:bodyPr wrap="none">
            <a:spAutoFit/>
          </a:bodyPr>
          <a:lstStyle/>
          <a:p>
            <a:pPr eaLnBrk="0" hangingPunct="0">
              <a:buClr>
                <a:srgbClr val="003366"/>
              </a:buClr>
              <a:buFont typeface="Monotype Sorts"/>
              <a:buChar char="ò"/>
            </a:pPr>
            <a:r>
              <a:rPr lang="pt-BR" sz="2000">
                <a:latin typeface="Verdana" pitchFamily="34" charset="0"/>
              </a:rPr>
              <a:t> Com bomba reposição água</a:t>
            </a:r>
          </a:p>
          <a:p>
            <a:pPr eaLnBrk="0" hangingPunct="0">
              <a:buClr>
                <a:srgbClr val="003366"/>
              </a:buClr>
              <a:buFont typeface="Monotype Sorts"/>
              <a:buChar char="ò"/>
            </a:pPr>
            <a:r>
              <a:rPr lang="pt-BR" sz="2000">
                <a:latin typeface="Verdana" pitchFamily="34" charset="0"/>
              </a:rPr>
              <a:t> Com garrafa de nível</a:t>
            </a:r>
          </a:p>
          <a:p>
            <a:pPr eaLnBrk="0" hangingPunct="0">
              <a:buClr>
                <a:srgbClr val="003366"/>
              </a:buClr>
              <a:buFont typeface="Monotype Sorts"/>
              <a:buChar char="ò"/>
            </a:pPr>
            <a:r>
              <a:rPr lang="pt-BR" sz="2000">
                <a:latin typeface="Verdana" pitchFamily="34" charset="0"/>
              </a:rPr>
              <a:t> Manômetro e pressostato</a:t>
            </a:r>
            <a:endParaRPr lang="pt-BR" sz="2400">
              <a:latin typeface="Verdana" pitchFamily="34" charset="0"/>
            </a:endParaRPr>
          </a:p>
        </p:txBody>
      </p:sp>
      <p:pic>
        <p:nvPicPr>
          <p:cNvPr id="35845" name="Picture 17"/>
          <p:cNvPicPr>
            <a:picLocks noChangeAspect="1" noChangeArrowheads="1"/>
          </p:cNvPicPr>
          <p:nvPr/>
        </p:nvPicPr>
        <p:blipFill>
          <a:blip r:embed="rId4" cstate="print"/>
          <a:srcRect/>
          <a:stretch>
            <a:fillRect/>
          </a:stretch>
        </p:blipFill>
        <p:spPr bwMode="auto">
          <a:xfrm>
            <a:off x="5105400" y="3032125"/>
            <a:ext cx="3640138" cy="2835275"/>
          </a:xfrm>
          <a:prstGeom prst="rect">
            <a:avLst/>
          </a:prstGeom>
          <a:noFill/>
          <a:ln w="38100">
            <a:solidFill>
              <a:srgbClr val="000000"/>
            </a:solidFill>
            <a:miter lim="800000"/>
            <a:headEnd/>
            <a:tailEnd/>
          </a:ln>
        </p:spPr>
      </p:pic>
      <p:sp>
        <p:nvSpPr>
          <p:cNvPr id="35846" name="Text Box 20"/>
          <p:cNvSpPr txBox="1">
            <a:spLocks noChangeArrowheads="1"/>
          </p:cNvSpPr>
          <p:nvPr/>
        </p:nvSpPr>
        <p:spPr bwMode="auto">
          <a:xfrm>
            <a:off x="1985963" y="1295400"/>
            <a:ext cx="1519237" cy="495300"/>
          </a:xfrm>
          <a:prstGeom prst="rect">
            <a:avLst/>
          </a:prstGeom>
          <a:noFill/>
          <a:ln w="38100">
            <a:solidFill>
              <a:srgbClr val="000000"/>
            </a:solidFill>
            <a:miter lim="800000"/>
            <a:headEnd/>
            <a:tailEnd/>
          </a:ln>
        </p:spPr>
        <p:txBody>
          <a:bodyPr wrap="none">
            <a:spAutoFit/>
          </a:bodyPr>
          <a:lstStyle/>
          <a:p>
            <a:pPr eaLnBrk="0" hangingPunct="0"/>
            <a:r>
              <a:rPr lang="pt-BR" sz="2400" b="1" u="sng">
                <a:solidFill>
                  <a:srgbClr val="33CC33"/>
                </a:solidFill>
                <a:latin typeface="Verdana" pitchFamily="34" charset="0"/>
              </a:rPr>
              <a:t>BOILER</a:t>
            </a:r>
            <a:endParaRPr lang="pt-BR" sz="2400" b="1" u="sng">
              <a:latin typeface="Verdana" pitchFamily="34" charset="0"/>
            </a:endParaRPr>
          </a:p>
        </p:txBody>
      </p:sp>
      <p:sp>
        <p:nvSpPr>
          <p:cNvPr id="35847" name="Text Box 21"/>
          <p:cNvSpPr txBox="1">
            <a:spLocks noChangeArrowheads="1"/>
          </p:cNvSpPr>
          <p:nvPr/>
        </p:nvSpPr>
        <p:spPr bwMode="auto">
          <a:xfrm>
            <a:off x="5797550" y="1295400"/>
            <a:ext cx="1974850" cy="495300"/>
          </a:xfrm>
          <a:prstGeom prst="rect">
            <a:avLst/>
          </a:prstGeom>
          <a:noFill/>
          <a:ln w="38100">
            <a:solidFill>
              <a:srgbClr val="000000"/>
            </a:solidFill>
            <a:miter lim="800000"/>
            <a:headEnd/>
            <a:tailEnd/>
          </a:ln>
        </p:spPr>
        <p:txBody>
          <a:bodyPr wrap="none">
            <a:spAutoFit/>
          </a:bodyPr>
          <a:lstStyle/>
          <a:p>
            <a:pPr eaLnBrk="0" hangingPunct="0"/>
            <a:r>
              <a:rPr lang="pt-BR" sz="2400" b="1" u="sng">
                <a:solidFill>
                  <a:srgbClr val="CC3300"/>
                </a:solidFill>
                <a:latin typeface="Verdana" pitchFamily="34" charset="0"/>
              </a:rPr>
              <a:t>CALDEIRA</a:t>
            </a:r>
            <a:endParaRPr lang="pt-BR" sz="2400" b="1" u="sng">
              <a:latin typeface="Verdana" pitchFamily="34" charset="0"/>
            </a:endParaRPr>
          </a:p>
        </p:txBody>
      </p:sp>
      <p:sp>
        <p:nvSpPr>
          <p:cNvPr id="613404" name="Rectangle 28"/>
          <p:cNvSpPr>
            <a:spLocks noGrp="1" noChangeArrowheads="1"/>
          </p:cNvSpPr>
          <p:nvPr>
            <p:ph type="title"/>
          </p:nvPr>
        </p:nvSpPr>
        <p:spPr>
          <a:xfrm>
            <a:off x="762000" y="368300"/>
            <a:ext cx="8048625" cy="725488"/>
          </a:xfrm>
        </p:spPr>
        <p:txBody>
          <a:bodyPr tIns="0" anchor="t">
            <a:normAutofit fontScale="90000"/>
          </a:bodyPr>
          <a:lstStyle/>
          <a:p>
            <a:pPr eaLnBrk="1" fontAlgn="auto" hangingPunct="1">
              <a:spcAft>
                <a:spcPts val="0"/>
              </a:spcAft>
              <a:defRPr/>
            </a:pPr>
            <a:r>
              <a:rPr lang="en-GB" altLang="en-GB"/>
              <a:t>GERADORES DE VAPOR </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951163" y="1270000"/>
            <a:ext cx="2916237" cy="1974850"/>
          </a:xfrm>
          <a:prstGeom prst="rect">
            <a:avLst/>
          </a:prstGeom>
          <a:solidFill>
            <a:schemeClr val="tx2"/>
          </a:solidFill>
          <a:ln w="9525">
            <a:solidFill>
              <a:schemeClr val="tx1"/>
            </a:solidFill>
            <a:miter lim="800000"/>
            <a:headEnd/>
            <a:tailEnd/>
          </a:ln>
        </p:spPr>
        <p:txBody>
          <a:bodyPr wrap="none" anchor="ctr"/>
          <a:lstStyle/>
          <a:p>
            <a:pPr algn="ctr" eaLnBrk="0" hangingPunct="0"/>
            <a:r>
              <a:rPr lang="pt-BR" sz="2400">
                <a:solidFill>
                  <a:schemeClr val="folHlink"/>
                </a:solidFill>
                <a:latin typeface="Times New Roman" pitchFamily="18" charset="0"/>
              </a:rPr>
              <a:t>PRÉ-TRATAMENTO</a:t>
            </a:r>
          </a:p>
        </p:txBody>
      </p:sp>
      <p:sp>
        <p:nvSpPr>
          <p:cNvPr id="36867" name="Rectangle 3"/>
          <p:cNvSpPr>
            <a:spLocks noChangeArrowheads="1"/>
          </p:cNvSpPr>
          <p:nvPr/>
        </p:nvSpPr>
        <p:spPr bwMode="auto">
          <a:xfrm>
            <a:off x="3092450" y="3805238"/>
            <a:ext cx="2681288" cy="1974850"/>
          </a:xfrm>
          <a:prstGeom prst="rect">
            <a:avLst/>
          </a:prstGeom>
          <a:solidFill>
            <a:schemeClr val="tx2"/>
          </a:solidFill>
          <a:ln w="9525">
            <a:solidFill>
              <a:schemeClr val="tx1"/>
            </a:solidFill>
            <a:miter lim="800000"/>
            <a:headEnd/>
            <a:tailEnd/>
          </a:ln>
        </p:spPr>
        <p:txBody>
          <a:bodyPr wrap="none" anchor="ctr"/>
          <a:lstStyle/>
          <a:p>
            <a:pPr algn="ctr" eaLnBrk="0" hangingPunct="0"/>
            <a:r>
              <a:rPr lang="pt-BR" sz="2400">
                <a:solidFill>
                  <a:schemeClr val="folHlink"/>
                </a:solidFill>
                <a:latin typeface="Times New Roman" pitchFamily="18" charset="0"/>
              </a:rPr>
              <a:t>TRATAMENTO</a:t>
            </a:r>
            <a:endParaRPr lang="pt-BR" sz="2400">
              <a:solidFill>
                <a:schemeClr val="tx1"/>
              </a:solidFill>
              <a:latin typeface="Times New Roman" pitchFamily="18" charset="0"/>
            </a:endParaRPr>
          </a:p>
        </p:txBody>
      </p:sp>
      <p:sp>
        <p:nvSpPr>
          <p:cNvPr id="36868" name="Text Box 4"/>
          <p:cNvSpPr txBox="1">
            <a:spLocks noChangeArrowheads="1"/>
          </p:cNvSpPr>
          <p:nvPr/>
        </p:nvSpPr>
        <p:spPr bwMode="auto">
          <a:xfrm>
            <a:off x="415925" y="293688"/>
            <a:ext cx="4275138" cy="641350"/>
          </a:xfrm>
          <a:prstGeom prst="rect">
            <a:avLst/>
          </a:prstGeom>
          <a:noFill/>
          <a:ln w="9525">
            <a:noFill/>
            <a:miter lim="800000"/>
            <a:headEnd/>
            <a:tailEnd/>
          </a:ln>
        </p:spPr>
        <p:txBody>
          <a:bodyPr wrap="none">
            <a:spAutoFit/>
          </a:bodyPr>
          <a:lstStyle/>
          <a:p>
            <a:pPr eaLnBrk="0" hangingPunct="0"/>
            <a:r>
              <a:rPr lang="pt-BR" sz="3600" b="1">
                <a:solidFill>
                  <a:schemeClr val="tx2"/>
                </a:solidFill>
                <a:latin typeface="Verdana" pitchFamily="34" charset="0"/>
              </a:rPr>
              <a:t>CICLO DA ÁGUA</a:t>
            </a:r>
          </a:p>
        </p:txBody>
      </p:sp>
      <p:sp>
        <p:nvSpPr>
          <p:cNvPr id="36869" name="AutoShape 5"/>
          <p:cNvSpPr>
            <a:spLocks noChangeArrowheads="1"/>
          </p:cNvSpPr>
          <p:nvPr/>
        </p:nvSpPr>
        <p:spPr bwMode="auto">
          <a:xfrm rot="-377238">
            <a:off x="1890713" y="2438400"/>
            <a:ext cx="596900" cy="2439988"/>
          </a:xfrm>
          <a:prstGeom prst="curvedRightArrow">
            <a:avLst>
              <a:gd name="adj1" fmla="val 81755"/>
              <a:gd name="adj2" fmla="val 163511"/>
              <a:gd name="adj3" fmla="val 33333"/>
            </a:avLst>
          </a:prstGeom>
          <a:solidFill>
            <a:schemeClr val="folHlink"/>
          </a:solidFill>
          <a:ln w="9525">
            <a:solidFill>
              <a:schemeClr val="tx1"/>
            </a:solidFill>
            <a:miter lim="800000"/>
            <a:headEnd/>
            <a:tailEnd/>
          </a:ln>
        </p:spPr>
        <p:txBody>
          <a:bodyPr wrap="none" anchor="ctr"/>
          <a:lstStyle/>
          <a:p>
            <a:pPr eaLnBrk="0" hangingPunct="0"/>
            <a:endParaRPr lang="pt-BR"/>
          </a:p>
        </p:txBody>
      </p:sp>
      <p:sp>
        <p:nvSpPr>
          <p:cNvPr id="36870" name="AutoShape 6"/>
          <p:cNvSpPr>
            <a:spLocks noChangeArrowheads="1"/>
          </p:cNvSpPr>
          <p:nvPr/>
        </p:nvSpPr>
        <p:spPr bwMode="auto">
          <a:xfrm rot="10528854">
            <a:off x="6350000" y="2133600"/>
            <a:ext cx="936625" cy="2667000"/>
          </a:xfrm>
          <a:prstGeom prst="curvedRightArrow">
            <a:avLst>
              <a:gd name="adj1" fmla="val 56949"/>
              <a:gd name="adj2" fmla="val 113898"/>
              <a:gd name="adj3" fmla="val 33333"/>
            </a:avLst>
          </a:prstGeom>
          <a:solidFill>
            <a:schemeClr val="folHlink"/>
          </a:solidFill>
          <a:ln w="9525">
            <a:solidFill>
              <a:schemeClr val="tx1"/>
            </a:solidFill>
            <a:miter lim="800000"/>
            <a:headEnd/>
            <a:tailEnd/>
          </a:ln>
        </p:spPr>
        <p:txBody>
          <a:bodyPr wrap="none" anchor="ctr"/>
          <a:lstStyle/>
          <a:p>
            <a:pPr eaLnBrk="0" hangingPunct="0"/>
            <a:endParaRPr lang="pt-B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xo">
  <a:themeElements>
    <a:clrScheme name="Concurso">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Flux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x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urso">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urso">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Flow</Template>
  <TotalTime>11110</TotalTime>
  <Words>2719</Words>
  <Application>Microsoft Office PowerPoint</Application>
  <PresentationFormat>Apresentação na tela (4:3)</PresentationFormat>
  <Paragraphs>476</Paragraphs>
  <Slides>76</Slides>
  <Notes>58</Notes>
  <HiddenSlides>0</HiddenSlides>
  <MMClips>0</MMClips>
  <ScaleCrop>false</ScaleCrop>
  <HeadingPairs>
    <vt:vector size="8" baseType="variant">
      <vt:variant>
        <vt:lpstr>Fontes usadas</vt:lpstr>
      </vt:variant>
      <vt:variant>
        <vt:i4>8</vt:i4>
      </vt:variant>
      <vt:variant>
        <vt:lpstr>Tema</vt:lpstr>
      </vt:variant>
      <vt:variant>
        <vt:i4>2</vt:i4>
      </vt:variant>
      <vt:variant>
        <vt:lpstr>Servidores OLE inseridos</vt:lpstr>
      </vt:variant>
      <vt:variant>
        <vt:i4>2</vt:i4>
      </vt:variant>
      <vt:variant>
        <vt:lpstr>Títulos de slides</vt:lpstr>
      </vt:variant>
      <vt:variant>
        <vt:i4>76</vt:i4>
      </vt:variant>
    </vt:vector>
  </HeadingPairs>
  <TitlesOfParts>
    <vt:vector size="88" baseType="lpstr">
      <vt:lpstr>Arial</vt:lpstr>
      <vt:lpstr>Calibri</vt:lpstr>
      <vt:lpstr>Comic Sans MS</vt:lpstr>
      <vt:lpstr>Constantia</vt:lpstr>
      <vt:lpstr>Monotype Sorts</vt:lpstr>
      <vt:lpstr>Times New Roman</vt:lpstr>
      <vt:lpstr>Verdana</vt:lpstr>
      <vt:lpstr>Wingdings 2</vt:lpstr>
      <vt:lpstr>Fluxo</vt:lpstr>
      <vt:lpstr>Personalizar design</vt:lpstr>
      <vt:lpstr>Documento</vt:lpstr>
      <vt:lpstr>Imagem bitmap</vt:lpstr>
      <vt:lpstr>Apresentação do PowerPoint</vt:lpstr>
      <vt:lpstr>Apresentação do PowerPoint</vt:lpstr>
      <vt:lpstr>CICLO DE CONCENTRAÇÃO</vt:lpstr>
      <vt:lpstr>CICLO DE CONCENTRAÇÃO </vt:lpstr>
      <vt:lpstr>Apresentação do PowerPoint</vt:lpstr>
      <vt:lpstr>Descarga de fundo</vt:lpstr>
      <vt:lpstr>FLUXOGRAMA </vt:lpstr>
      <vt:lpstr>GERADORES DE VAPOR </vt:lpstr>
      <vt:lpstr>Apresentação do PowerPoint</vt:lpstr>
      <vt:lpstr>Apresentação do PowerPoint</vt:lpstr>
      <vt:lpstr>PRÉ-TRATAMENTO DA ÁGUA?</vt:lpstr>
      <vt:lpstr>BENEFÍCIOS</vt:lpstr>
      <vt:lpstr>INTERNO ABRANDADOR</vt:lpstr>
      <vt:lpstr>Abrandador</vt:lpstr>
      <vt:lpstr>BENEFÍCIOS</vt:lpstr>
      <vt:lpstr>Apresentação do PowerPoint</vt:lpstr>
      <vt:lpstr>Apresentação do PowerPoint</vt:lpstr>
      <vt:lpstr>DESMI</vt:lpstr>
      <vt:lpstr>BENEFÍCIOS</vt:lpstr>
      <vt:lpstr>Apresentação do PowerPoint</vt:lpstr>
      <vt:lpstr>Apresentação do PowerPoint</vt:lpstr>
      <vt:lpstr>PONTOS RELEVANTES</vt:lpstr>
      <vt:lpstr>PROBLEMAS</vt:lpstr>
      <vt:lpstr>PROBLEMAS NO SISTEMA</vt:lpstr>
      <vt:lpstr>CORROSÃO</vt:lpstr>
      <vt:lpstr>O PROCESSO DE CORROSÃO</vt:lpstr>
      <vt:lpstr>PRESENÇA DE CO2  e  O2</vt:lpstr>
      <vt:lpstr>O PROCESSO DE CORROSÃO</vt:lpstr>
      <vt:lpstr>PIT</vt:lpstr>
      <vt:lpstr>INCRUSTAÇÃO</vt:lpstr>
      <vt:lpstr>INCRUSTAÇÃO/ CORROSÃO</vt:lpstr>
      <vt:lpstr>O PROCESSO DE INCRUSTAÇÃO</vt:lpstr>
      <vt:lpstr>EFEITOS DA INCRUSTAÇÃO EM CALDEIRAS</vt:lpstr>
      <vt:lpstr>EROSÃO</vt:lpstr>
      <vt:lpstr>Apresentação do PowerPoint</vt:lpstr>
      <vt:lpstr>GERADORES DE VAPOR</vt:lpstr>
      <vt:lpstr>GERADORES DE VAPOR</vt:lpstr>
      <vt:lpstr>Relatorio.</vt:lpstr>
      <vt:lpstr>Apresentação do PowerPoint</vt:lpstr>
      <vt:lpstr>PRODUTOS</vt:lpstr>
      <vt:lpstr>WATER BLX  inibidor de incrustação e desincrustante </vt:lpstr>
      <vt:lpstr>Apresentação do PowerPoint</vt:lpstr>
      <vt:lpstr>Apresentação do PowerPoint</vt:lpstr>
      <vt:lpstr>AÇÃO DOS PRODUTOS</vt:lpstr>
      <vt:lpstr>VIDEO SOBRE RETIRAR OS SAIS DA ÁGUA</vt:lpstr>
      <vt:lpstr>Apresentação do PowerPoint</vt:lpstr>
      <vt:lpstr>DOSADOR - CALDEIRA</vt:lpstr>
      <vt:lpstr>DOSADOR - CALDEIRA</vt:lpstr>
      <vt:lpstr>Dosadores na Polenghi caldeira</vt:lpstr>
      <vt:lpstr>PORQUE O CLIENTE GASTA DINHEIRO COM TRATAMENTO DE ÁGUA ?</vt:lpstr>
      <vt:lpstr>Apresentação do PowerPoint</vt:lpstr>
      <vt:lpstr>Apresentação do PowerPoint</vt:lpstr>
      <vt:lpstr>TORRE DE RESFRIAMENTO</vt:lpstr>
      <vt:lpstr>Apresentação do PowerPoint</vt:lpstr>
      <vt:lpstr>ELEMENTOS </vt:lpstr>
      <vt:lpstr>FLUXOGRAMA</vt:lpstr>
      <vt:lpstr>CONDENSADOR EVAPORATIVO</vt:lpstr>
      <vt:lpstr>FLUXOGRAMA</vt:lpstr>
      <vt:lpstr>Apresentação do PowerPoint</vt:lpstr>
      <vt:lpstr>PRINCIPAIS  PROBLEMAS</vt:lpstr>
      <vt:lpstr>PROBLEMAS/ENTUPIMENTO</vt:lpstr>
      <vt:lpstr>PROBLEMAS</vt:lpstr>
      <vt:lpstr>CORROSÃO</vt:lpstr>
      <vt:lpstr>CORROSÃO</vt:lpstr>
      <vt:lpstr>INCRUSTAÇÃO</vt:lpstr>
      <vt:lpstr>MATÉRIA ORGÂNICA</vt:lpstr>
      <vt:lpstr>PONTO DE COLETA</vt:lpstr>
      <vt:lpstr>DADOS NECESSÁRIOS</vt:lpstr>
      <vt:lpstr>ONDE ENCONTRAR</vt:lpstr>
      <vt:lpstr>ONDE ENCONTRAR</vt:lpstr>
      <vt:lpstr>ONDE ENCONTRAR</vt:lpstr>
      <vt:lpstr>Apresentação do PowerPoint</vt:lpstr>
      <vt:lpstr>Apresentação do PowerPoint</vt:lpstr>
      <vt:lpstr>TECNOLOGIAS ANTI-CORROSIVAS</vt:lpstr>
      <vt:lpstr>Apresentação do PowerPoint</vt:lpstr>
      <vt:lpstr>Apresentação do PowerPoint</vt:lpstr>
    </vt:vector>
  </TitlesOfParts>
  <Company>DiverseyLever 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 Customer Communication</dc:title>
  <dc:creator>DiverseyLever NL</dc:creator>
  <cp:lastModifiedBy>LUCIANO S PASSOS</cp:lastModifiedBy>
  <cp:revision>402</cp:revision>
  <cp:lastPrinted>2003-07-15T18:31:29Z</cp:lastPrinted>
  <dcterms:created xsi:type="dcterms:W3CDTF">2000-09-15T12:13:26Z</dcterms:created>
  <dcterms:modified xsi:type="dcterms:W3CDTF">2021-12-27T09:37:21Z</dcterms:modified>
</cp:coreProperties>
</file>